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54" r:id="rId1"/>
  </p:sldMasterIdLst>
  <p:sldIdLst>
    <p:sldId id="256" r:id="rId2"/>
    <p:sldId id="257" r:id="rId3"/>
    <p:sldId id="258" r:id="rId4"/>
    <p:sldId id="259" r:id="rId5"/>
    <p:sldId id="273" r:id="rId6"/>
    <p:sldId id="262" r:id="rId7"/>
    <p:sldId id="263" r:id="rId8"/>
    <p:sldId id="267" r:id="rId9"/>
    <p:sldId id="275" r:id="rId10"/>
    <p:sldId id="268" r:id="rId11"/>
    <p:sldId id="272" r:id="rId12"/>
    <p:sldId id="276" r:id="rId13"/>
    <p:sldId id="277" r:id="rId14"/>
    <p:sldId id="279" r:id="rId15"/>
    <p:sldId id="278" r:id="rId16"/>
    <p:sldId id="282" r:id="rId17"/>
    <p:sldId id="280" r:id="rId18"/>
    <p:sldId id="28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/>
    <p:restoredTop sz="95878"/>
  </p:normalViewPr>
  <p:slideViewPr>
    <p:cSldViewPr snapToGrid="0" snapToObjects="1">
      <p:cViewPr varScale="1">
        <p:scale>
          <a:sx n="77" d="100"/>
          <a:sy n="7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5.png"/><Relationship Id="rId6" Type="http://schemas.openxmlformats.org/officeDocument/2006/relationships/image" Target="../media/image14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5.png"/><Relationship Id="rId6" Type="http://schemas.openxmlformats.org/officeDocument/2006/relationships/image" Target="../media/image14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A4A0E-DB95-4430-8A8B-936B6699876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162EE-4A69-495B-A1FB-19BB6586926E}">
      <dgm:prSet/>
      <dgm:spPr/>
      <dgm:t>
        <a:bodyPr/>
        <a:lstStyle/>
        <a:p>
          <a:r>
            <a:rPr lang="cs-CZ" b="1" dirty="0"/>
            <a:t>výhody:</a:t>
          </a:r>
          <a:endParaRPr lang="en-US" dirty="0"/>
        </a:p>
      </dgm:t>
    </dgm:pt>
    <dgm:pt modelId="{43BD9533-A4B8-46B5-8BF2-1C3D77D42305}" type="parTrans" cxnId="{8E206F2B-9CBD-42C4-B432-9F008C37D558}">
      <dgm:prSet/>
      <dgm:spPr/>
      <dgm:t>
        <a:bodyPr/>
        <a:lstStyle/>
        <a:p>
          <a:endParaRPr lang="en-US"/>
        </a:p>
      </dgm:t>
    </dgm:pt>
    <dgm:pt modelId="{CE1757B7-CFCF-486B-97D8-633141F2AF52}" type="sibTrans" cxnId="{8E206F2B-9CBD-42C4-B432-9F008C37D558}">
      <dgm:prSet/>
      <dgm:spPr/>
      <dgm:t>
        <a:bodyPr/>
        <a:lstStyle/>
        <a:p>
          <a:endParaRPr lang="en-US"/>
        </a:p>
      </dgm:t>
    </dgm:pt>
    <dgm:pt modelId="{D5B80419-051B-45E7-8F2C-4E9399B8F363}">
      <dgm:prSet/>
      <dgm:spPr/>
      <dgm:t>
        <a:bodyPr/>
        <a:lstStyle/>
        <a:p>
          <a:r>
            <a:rPr lang="cs-CZ"/>
            <a:t>flexibilita (prostor, čas)</a:t>
          </a:r>
          <a:endParaRPr lang="en-US"/>
        </a:p>
      </dgm:t>
    </dgm:pt>
    <dgm:pt modelId="{CBB11323-7027-4CE6-B3C3-3C43B6BE921D}" type="parTrans" cxnId="{F43B4383-06CC-4B0C-A860-67BD088E862F}">
      <dgm:prSet/>
      <dgm:spPr/>
      <dgm:t>
        <a:bodyPr/>
        <a:lstStyle/>
        <a:p>
          <a:endParaRPr lang="en-US"/>
        </a:p>
      </dgm:t>
    </dgm:pt>
    <dgm:pt modelId="{5F1C1D1D-894F-441A-AB3F-DE83AD801A3F}" type="sibTrans" cxnId="{F43B4383-06CC-4B0C-A860-67BD088E862F}">
      <dgm:prSet/>
      <dgm:spPr/>
      <dgm:t>
        <a:bodyPr/>
        <a:lstStyle/>
        <a:p>
          <a:endParaRPr lang="en-US"/>
        </a:p>
      </dgm:t>
    </dgm:pt>
    <dgm:pt modelId="{C7B186EA-7936-43E3-9685-D90C8CEEA6E8}">
      <dgm:prSet/>
      <dgm:spPr/>
      <dgm:t>
        <a:bodyPr/>
        <a:lstStyle/>
        <a:p>
          <a:r>
            <a:rPr lang="cs-CZ"/>
            <a:t>nízké náklady</a:t>
          </a:r>
          <a:endParaRPr lang="en-US"/>
        </a:p>
      </dgm:t>
    </dgm:pt>
    <dgm:pt modelId="{F30373EC-AAB7-464A-8FEF-35ACEABB1279}" type="parTrans" cxnId="{E92A9DF5-6E40-456C-960C-573D392CA03A}">
      <dgm:prSet/>
      <dgm:spPr/>
      <dgm:t>
        <a:bodyPr/>
        <a:lstStyle/>
        <a:p>
          <a:endParaRPr lang="en-US"/>
        </a:p>
      </dgm:t>
    </dgm:pt>
    <dgm:pt modelId="{7F064A21-B58C-4713-9CA7-73DC70AA85AF}" type="sibTrans" cxnId="{E92A9DF5-6E40-456C-960C-573D392CA03A}">
      <dgm:prSet/>
      <dgm:spPr/>
      <dgm:t>
        <a:bodyPr/>
        <a:lstStyle/>
        <a:p>
          <a:endParaRPr lang="en-US"/>
        </a:p>
      </dgm:t>
    </dgm:pt>
    <dgm:pt modelId="{956BBD13-6401-40C3-911D-AB2A5D7302AB}">
      <dgm:prSet/>
      <dgm:spPr/>
      <dgm:t>
        <a:bodyPr/>
        <a:lstStyle/>
        <a:p>
          <a:r>
            <a:rPr lang="cs-CZ"/>
            <a:t>sdílení obrazovky, přeposílání materiálu přes chat apod.</a:t>
          </a:r>
          <a:endParaRPr lang="en-US"/>
        </a:p>
      </dgm:t>
    </dgm:pt>
    <dgm:pt modelId="{49BFAF55-425E-4356-B216-B207C69FBB3E}" type="parTrans" cxnId="{758ECCA9-8C73-4579-AFAA-92BE4232DA18}">
      <dgm:prSet/>
      <dgm:spPr/>
      <dgm:t>
        <a:bodyPr/>
        <a:lstStyle/>
        <a:p>
          <a:endParaRPr lang="en-US"/>
        </a:p>
      </dgm:t>
    </dgm:pt>
    <dgm:pt modelId="{F80866F1-ABA7-4819-88B2-F297FE4E96F5}" type="sibTrans" cxnId="{758ECCA9-8C73-4579-AFAA-92BE4232DA18}">
      <dgm:prSet/>
      <dgm:spPr/>
      <dgm:t>
        <a:bodyPr/>
        <a:lstStyle/>
        <a:p>
          <a:endParaRPr lang="en-US"/>
        </a:p>
      </dgm:t>
    </dgm:pt>
    <dgm:pt modelId="{AE5660DE-9CC5-469D-9B1A-58F4A0F93600}">
      <dgm:prSet/>
      <dgm:spPr/>
      <dgm:t>
        <a:bodyPr/>
        <a:lstStyle/>
        <a:p>
          <a:r>
            <a:rPr lang="cs-CZ" b="1" dirty="0"/>
            <a:t>nevýhody:</a:t>
          </a:r>
          <a:endParaRPr lang="en-US" dirty="0"/>
        </a:p>
      </dgm:t>
    </dgm:pt>
    <dgm:pt modelId="{C4A86D82-52B1-42A6-AD42-E6C8B9109CE0}" type="parTrans" cxnId="{8D8EF425-3A1F-4D6F-AC26-CC0DE086EB22}">
      <dgm:prSet/>
      <dgm:spPr/>
      <dgm:t>
        <a:bodyPr/>
        <a:lstStyle/>
        <a:p>
          <a:endParaRPr lang="en-US"/>
        </a:p>
      </dgm:t>
    </dgm:pt>
    <dgm:pt modelId="{990EE2EF-9FFC-4C8D-9FA0-2C8C15303284}" type="sibTrans" cxnId="{8D8EF425-3A1F-4D6F-AC26-CC0DE086EB22}">
      <dgm:prSet/>
      <dgm:spPr/>
      <dgm:t>
        <a:bodyPr/>
        <a:lstStyle/>
        <a:p>
          <a:endParaRPr lang="en-US"/>
        </a:p>
      </dgm:t>
    </dgm:pt>
    <dgm:pt modelId="{18FF6630-DBB1-4C77-A414-0CAA98612832}">
      <dgm:prSet/>
      <dgm:spPr/>
      <dgm:t>
        <a:bodyPr/>
        <a:lstStyle/>
        <a:p>
          <a:r>
            <a:rPr lang="cs-CZ" dirty="0"/>
            <a:t>technické problémy (připojení k internetu, kvalita zvuku, obrazu)</a:t>
          </a:r>
          <a:endParaRPr lang="en-US" dirty="0"/>
        </a:p>
      </dgm:t>
    </dgm:pt>
    <dgm:pt modelId="{C3BC84EB-6E6A-49E5-B467-19F4C40C69B5}" type="parTrans" cxnId="{3CEAF1ED-F192-4D06-AC8C-BFCA53C315BE}">
      <dgm:prSet/>
      <dgm:spPr/>
      <dgm:t>
        <a:bodyPr/>
        <a:lstStyle/>
        <a:p>
          <a:endParaRPr lang="en-US"/>
        </a:p>
      </dgm:t>
    </dgm:pt>
    <dgm:pt modelId="{6AE5A8A4-6565-468A-BAAE-240285C6C4EA}" type="sibTrans" cxnId="{3CEAF1ED-F192-4D06-AC8C-BFCA53C315BE}">
      <dgm:prSet/>
      <dgm:spPr/>
      <dgm:t>
        <a:bodyPr/>
        <a:lstStyle/>
        <a:p>
          <a:endParaRPr lang="en-US"/>
        </a:p>
      </dgm:t>
    </dgm:pt>
    <dgm:pt modelId="{AE4D9300-F492-469F-8F7A-11FDC93702F7}">
      <dgm:prSet/>
      <dgm:spPr/>
      <dgm:t>
        <a:bodyPr/>
        <a:lstStyle/>
        <a:p>
          <a:r>
            <a:rPr lang="cs-CZ" dirty="0"/>
            <a:t>- skupinové lekce</a:t>
          </a:r>
          <a:endParaRPr lang="en-US" dirty="0"/>
        </a:p>
      </dgm:t>
    </dgm:pt>
    <dgm:pt modelId="{AADAD242-18C5-45F7-A65D-B731F791D895}" type="parTrans" cxnId="{418B654B-B6D1-4287-BB60-EBBF9451855A}">
      <dgm:prSet/>
      <dgm:spPr/>
      <dgm:t>
        <a:bodyPr/>
        <a:lstStyle/>
        <a:p>
          <a:endParaRPr lang="en-US"/>
        </a:p>
      </dgm:t>
    </dgm:pt>
    <dgm:pt modelId="{BE2FA9C3-0B66-43C7-973F-053CF38C200E}" type="sibTrans" cxnId="{418B654B-B6D1-4287-BB60-EBBF9451855A}">
      <dgm:prSet/>
      <dgm:spPr/>
      <dgm:t>
        <a:bodyPr/>
        <a:lstStyle/>
        <a:p>
          <a:endParaRPr lang="en-US"/>
        </a:p>
      </dgm:t>
    </dgm:pt>
    <dgm:pt modelId="{A776DA3E-4DF2-0D47-8C1C-094F944F8AC4}" type="pres">
      <dgm:prSet presAssocID="{33CA4A0E-DB95-4430-8A8B-936B669987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84B018-1C31-1D44-B5D0-E8E88295EC35}" type="pres">
      <dgm:prSet presAssocID="{33CA4A0E-DB95-4430-8A8B-936B6699876C}" presName="dummyMaxCanvas" presStyleCnt="0">
        <dgm:presLayoutVars/>
      </dgm:prSet>
      <dgm:spPr/>
    </dgm:pt>
    <dgm:pt modelId="{9DD51AD0-89ED-4E4D-8571-0DFD8396313B}" type="pres">
      <dgm:prSet presAssocID="{33CA4A0E-DB95-4430-8A8B-936B6699876C}" presName="ThreeNodes_1" presStyleLbl="node1" presStyleIdx="0" presStyleCnt="3" custLinFactNeighborX="5020" custLinFactNeighborY="35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637234-DD06-F040-8D38-90AA3947E720}" type="pres">
      <dgm:prSet presAssocID="{33CA4A0E-DB95-4430-8A8B-936B6699876C}" presName="ThreeNodes_2" presStyleLbl="node1" presStyleIdx="1" presStyleCnt="3" custLinFactNeighborX="2775" custLinFactNeighborY="19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14B4A2-C628-094C-A1A4-E4BBE1060F12}" type="pres">
      <dgm:prSet presAssocID="{33CA4A0E-DB95-4430-8A8B-936B6699876C}" presName="ThreeNodes_3" presStyleLbl="node1" presStyleIdx="2" presStyleCnt="3" custLinFactNeighborY="85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671C80-6640-7549-BE30-BFFE8FBBB8B3}" type="pres">
      <dgm:prSet presAssocID="{33CA4A0E-DB95-4430-8A8B-936B669987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0D629C-A98E-854F-9E6E-953B3E38BD99}" type="pres">
      <dgm:prSet presAssocID="{33CA4A0E-DB95-4430-8A8B-936B669987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FE5ED7-7DC5-5C45-B57B-F68C4C0151DC}" type="pres">
      <dgm:prSet presAssocID="{33CA4A0E-DB95-4430-8A8B-936B669987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802D7B-6B4E-244F-BAAA-04CB588B4B68}" type="pres">
      <dgm:prSet presAssocID="{33CA4A0E-DB95-4430-8A8B-936B669987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ACB788-959A-D147-A357-B51C98E9CF5A}" type="pres">
      <dgm:prSet presAssocID="{33CA4A0E-DB95-4430-8A8B-936B669987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3B4383-06CC-4B0C-A860-67BD088E862F}" srcId="{361162EE-4A69-495B-A1FB-19BB6586926E}" destId="{D5B80419-051B-45E7-8F2C-4E9399B8F363}" srcOrd="0" destOrd="0" parTransId="{CBB11323-7027-4CE6-B3C3-3C43B6BE921D}" sibTransId="{5F1C1D1D-894F-441A-AB3F-DE83AD801A3F}"/>
    <dgm:cxn modelId="{1353CFEE-6722-8340-8404-555DA0240328}" type="presOf" srcId="{AE5660DE-9CC5-469D-9B1A-58F4A0F93600}" destId="{F2802D7B-6B4E-244F-BAAA-04CB588B4B68}" srcOrd="1" destOrd="0" presId="urn:microsoft.com/office/officeart/2005/8/layout/vProcess5"/>
    <dgm:cxn modelId="{A60FBE3E-86EE-B840-8450-3B67CE2B98A8}" type="presOf" srcId="{33CA4A0E-DB95-4430-8A8B-936B6699876C}" destId="{A776DA3E-4DF2-0D47-8C1C-094F944F8AC4}" srcOrd="0" destOrd="0" presId="urn:microsoft.com/office/officeart/2005/8/layout/vProcess5"/>
    <dgm:cxn modelId="{43414119-82AD-EB47-AD31-E8459CB4D5BC}" type="presOf" srcId="{AE5660DE-9CC5-469D-9B1A-58F4A0F93600}" destId="{85637234-DD06-F040-8D38-90AA3947E720}" srcOrd="0" destOrd="0" presId="urn:microsoft.com/office/officeart/2005/8/layout/vProcess5"/>
    <dgm:cxn modelId="{96D15D54-6FAC-684A-AF67-AB8DD7AC2F73}" type="presOf" srcId="{D5B80419-051B-45E7-8F2C-4E9399B8F363}" destId="{9DD51AD0-89ED-4E4D-8571-0DFD8396313B}" srcOrd="0" destOrd="1" presId="urn:microsoft.com/office/officeart/2005/8/layout/vProcess5"/>
    <dgm:cxn modelId="{57F07C22-A598-D043-8EFF-9D96740915C0}" type="presOf" srcId="{D5B80419-051B-45E7-8F2C-4E9399B8F363}" destId="{7FFE5ED7-7DC5-5C45-B57B-F68C4C0151DC}" srcOrd="1" destOrd="1" presId="urn:microsoft.com/office/officeart/2005/8/layout/vProcess5"/>
    <dgm:cxn modelId="{01B4CC33-BD43-A240-BC1E-855F4BD71A99}" type="presOf" srcId="{AE4D9300-F492-469F-8F7A-11FDC93702F7}" destId="{B2ACB788-959A-D147-A357-B51C98E9CF5A}" srcOrd="1" destOrd="0" presId="urn:microsoft.com/office/officeart/2005/8/layout/vProcess5"/>
    <dgm:cxn modelId="{1DF19890-7BE4-FA41-A4DF-795B2CE948F7}" type="presOf" srcId="{990EE2EF-9FFC-4C8D-9FA0-2C8C15303284}" destId="{3E0D629C-A98E-854F-9E6E-953B3E38BD99}" srcOrd="0" destOrd="0" presId="urn:microsoft.com/office/officeart/2005/8/layout/vProcess5"/>
    <dgm:cxn modelId="{ED6B9CCA-A871-004D-B9F0-C840372C3F2E}" type="presOf" srcId="{CE1757B7-CFCF-486B-97D8-633141F2AF52}" destId="{72671C80-6640-7549-BE30-BFFE8FBBB8B3}" srcOrd="0" destOrd="0" presId="urn:microsoft.com/office/officeart/2005/8/layout/vProcess5"/>
    <dgm:cxn modelId="{E2D9D3AD-D83B-B04B-9F41-2AD00C472FD4}" type="presOf" srcId="{18FF6630-DBB1-4C77-A414-0CAA98612832}" destId="{85637234-DD06-F040-8D38-90AA3947E720}" srcOrd="0" destOrd="1" presId="urn:microsoft.com/office/officeart/2005/8/layout/vProcess5"/>
    <dgm:cxn modelId="{77108F1D-C9F9-B34E-9981-4B2EBE4EE3F1}" type="presOf" srcId="{956BBD13-6401-40C3-911D-AB2A5D7302AB}" destId="{7FFE5ED7-7DC5-5C45-B57B-F68C4C0151DC}" srcOrd="1" destOrd="3" presId="urn:microsoft.com/office/officeart/2005/8/layout/vProcess5"/>
    <dgm:cxn modelId="{8E206F2B-9CBD-42C4-B432-9F008C37D558}" srcId="{33CA4A0E-DB95-4430-8A8B-936B6699876C}" destId="{361162EE-4A69-495B-A1FB-19BB6586926E}" srcOrd="0" destOrd="0" parTransId="{43BD9533-A4B8-46B5-8BF2-1C3D77D42305}" sibTransId="{CE1757B7-CFCF-486B-97D8-633141F2AF52}"/>
    <dgm:cxn modelId="{8D8EF425-3A1F-4D6F-AC26-CC0DE086EB22}" srcId="{33CA4A0E-DB95-4430-8A8B-936B6699876C}" destId="{AE5660DE-9CC5-469D-9B1A-58F4A0F93600}" srcOrd="1" destOrd="0" parTransId="{C4A86D82-52B1-42A6-AD42-E6C8B9109CE0}" sibTransId="{990EE2EF-9FFC-4C8D-9FA0-2C8C15303284}"/>
    <dgm:cxn modelId="{778DF37D-4D8C-1947-BF2A-21BC4DB5ACEE}" type="presOf" srcId="{361162EE-4A69-495B-A1FB-19BB6586926E}" destId="{9DD51AD0-89ED-4E4D-8571-0DFD8396313B}" srcOrd="0" destOrd="0" presId="urn:microsoft.com/office/officeart/2005/8/layout/vProcess5"/>
    <dgm:cxn modelId="{BBA89B55-4417-D74E-BA84-D990EE9CFA21}" type="presOf" srcId="{18FF6630-DBB1-4C77-A414-0CAA98612832}" destId="{F2802D7B-6B4E-244F-BAAA-04CB588B4B68}" srcOrd="1" destOrd="1" presId="urn:microsoft.com/office/officeart/2005/8/layout/vProcess5"/>
    <dgm:cxn modelId="{182B60C5-70E9-824A-90DA-1F655A216238}" type="presOf" srcId="{361162EE-4A69-495B-A1FB-19BB6586926E}" destId="{7FFE5ED7-7DC5-5C45-B57B-F68C4C0151DC}" srcOrd="1" destOrd="0" presId="urn:microsoft.com/office/officeart/2005/8/layout/vProcess5"/>
    <dgm:cxn modelId="{21542B2E-B675-304C-B91B-8FA9C360C427}" type="presOf" srcId="{AE4D9300-F492-469F-8F7A-11FDC93702F7}" destId="{5814B4A2-C628-094C-A1A4-E4BBE1060F12}" srcOrd="0" destOrd="0" presId="urn:microsoft.com/office/officeart/2005/8/layout/vProcess5"/>
    <dgm:cxn modelId="{758ECCA9-8C73-4579-AFAA-92BE4232DA18}" srcId="{361162EE-4A69-495B-A1FB-19BB6586926E}" destId="{956BBD13-6401-40C3-911D-AB2A5D7302AB}" srcOrd="2" destOrd="0" parTransId="{49BFAF55-425E-4356-B216-B207C69FBB3E}" sibTransId="{F80866F1-ABA7-4819-88B2-F297FE4E96F5}"/>
    <dgm:cxn modelId="{418B654B-B6D1-4287-BB60-EBBF9451855A}" srcId="{33CA4A0E-DB95-4430-8A8B-936B6699876C}" destId="{AE4D9300-F492-469F-8F7A-11FDC93702F7}" srcOrd="2" destOrd="0" parTransId="{AADAD242-18C5-45F7-A65D-B731F791D895}" sibTransId="{BE2FA9C3-0B66-43C7-973F-053CF38C200E}"/>
    <dgm:cxn modelId="{3CEAF1ED-F192-4D06-AC8C-BFCA53C315BE}" srcId="{AE5660DE-9CC5-469D-9B1A-58F4A0F93600}" destId="{18FF6630-DBB1-4C77-A414-0CAA98612832}" srcOrd="0" destOrd="0" parTransId="{C3BC84EB-6E6A-49E5-B467-19F4C40C69B5}" sibTransId="{6AE5A8A4-6565-468A-BAAE-240285C6C4EA}"/>
    <dgm:cxn modelId="{D3401DF0-B50F-A945-BA4C-4842A3142D06}" type="presOf" srcId="{956BBD13-6401-40C3-911D-AB2A5D7302AB}" destId="{9DD51AD0-89ED-4E4D-8571-0DFD8396313B}" srcOrd="0" destOrd="3" presId="urn:microsoft.com/office/officeart/2005/8/layout/vProcess5"/>
    <dgm:cxn modelId="{1B9C74FB-6A13-4440-B4B4-9B934C210A5C}" type="presOf" srcId="{C7B186EA-7936-43E3-9685-D90C8CEEA6E8}" destId="{9DD51AD0-89ED-4E4D-8571-0DFD8396313B}" srcOrd="0" destOrd="2" presId="urn:microsoft.com/office/officeart/2005/8/layout/vProcess5"/>
    <dgm:cxn modelId="{C88590EC-600B-1F4C-8596-6939443BAA38}" type="presOf" srcId="{C7B186EA-7936-43E3-9685-D90C8CEEA6E8}" destId="{7FFE5ED7-7DC5-5C45-B57B-F68C4C0151DC}" srcOrd="1" destOrd="2" presId="urn:microsoft.com/office/officeart/2005/8/layout/vProcess5"/>
    <dgm:cxn modelId="{E92A9DF5-6E40-456C-960C-573D392CA03A}" srcId="{361162EE-4A69-495B-A1FB-19BB6586926E}" destId="{C7B186EA-7936-43E3-9685-D90C8CEEA6E8}" srcOrd="1" destOrd="0" parTransId="{F30373EC-AAB7-464A-8FEF-35ACEABB1279}" sibTransId="{7F064A21-B58C-4713-9CA7-73DC70AA85AF}"/>
    <dgm:cxn modelId="{17DE74C8-F3C7-F943-97BC-87F45E6DEC0F}" type="presParOf" srcId="{A776DA3E-4DF2-0D47-8C1C-094F944F8AC4}" destId="{E784B018-1C31-1D44-B5D0-E8E88295EC35}" srcOrd="0" destOrd="0" presId="urn:microsoft.com/office/officeart/2005/8/layout/vProcess5"/>
    <dgm:cxn modelId="{1193D975-BC32-A846-88E8-17E2F8618A46}" type="presParOf" srcId="{A776DA3E-4DF2-0D47-8C1C-094F944F8AC4}" destId="{9DD51AD0-89ED-4E4D-8571-0DFD8396313B}" srcOrd="1" destOrd="0" presId="urn:microsoft.com/office/officeart/2005/8/layout/vProcess5"/>
    <dgm:cxn modelId="{E2F6EB78-E609-824E-92D0-8C006AB55B90}" type="presParOf" srcId="{A776DA3E-4DF2-0D47-8C1C-094F944F8AC4}" destId="{85637234-DD06-F040-8D38-90AA3947E720}" srcOrd="2" destOrd="0" presId="urn:microsoft.com/office/officeart/2005/8/layout/vProcess5"/>
    <dgm:cxn modelId="{B0A73944-E802-C145-A8C9-0D97EC6A486C}" type="presParOf" srcId="{A776DA3E-4DF2-0D47-8C1C-094F944F8AC4}" destId="{5814B4A2-C628-094C-A1A4-E4BBE1060F12}" srcOrd="3" destOrd="0" presId="urn:microsoft.com/office/officeart/2005/8/layout/vProcess5"/>
    <dgm:cxn modelId="{B8E63646-FEE9-4D40-A910-31886E9AF6D0}" type="presParOf" srcId="{A776DA3E-4DF2-0D47-8C1C-094F944F8AC4}" destId="{72671C80-6640-7549-BE30-BFFE8FBBB8B3}" srcOrd="4" destOrd="0" presId="urn:microsoft.com/office/officeart/2005/8/layout/vProcess5"/>
    <dgm:cxn modelId="{3479A211-20C8-4548-ACCA-5F537D4D5E19}" type="presParOf" srcId="{A776DA3E-4DF2-0D47-8C1C-094F944F8AC4}" destId="{3E0D629C-A98E-854F-9E6E-953B3E38BD99}" srcOrd="5" destOrd="0" presId="urn:microsoft.com/office/officeart/2005/8/layout/vProcess5"/>
    <dgm:cxn modelId="{043513AD-79D9-6443-BCF8-8DB44B81B065}" type="presParOf" srcId="{A776DA3E-4DF2-0D47-8C1C-094F944F8AC4}" destId="{7FFE5ED7-7DC5-5C45-B57B-F68C4C0151DC}" srcOrd="6" destOrd="0" presId="urn:microsoft.com/office/officeart/2005/8/layout/vProcess5"/>
    <dgm:cxn modelId="{09C4C6DA-F816-924A-91A2-A145DC730EEA}" type="presParOf" srcId="{A776DA3E-4DF2-0D47-8C1C-094F944F8AC4}" destId="{F2802D7B-6B4E-244F-BAAA-04CB588B4B68}" srcOrd="7" destOrd="0" presId="urn:microsoft.com/office/officeart/2005/8/layout/vProcess5"/>
    <dgm:cxn modelId="{F728C3FF-27CB-E54D-A575-D9B036FC3E4F}" type="presParOf" srcId="{A776DA3E-4DF2-0D47-8C1C-094F944F8AC4}" destId="{B2ACB788-959A-D147-A357-B51C98E9CF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23306E-E8F6-4D25-9B7F-ABA69F57929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F0691-5E2E-468B-A96D-8FD001ACD677}">
      <dgm:prSet/>
      <dgm:spPr/>
      <dgm:t>
        <a:bodyPr/>
        <a:lstStyle/>
        <a:p>
          <a:r>
            <a:rPr lang="cs-CZ" dirty="0"/>
            <a:t>YCT – pro starší děti</a:t>
          </a:r>
          <a:endParaRPr lang="en-US" dirty="0"/>
        </a:p>
      </dgm:t>
    </dgm:pt>
    <dgm:pt modelId="{45E4E99E-3A57-4380-9616-A4A42CB17274}" type="parTrans" cxnId="{B3ADBCCA-DE9E-479C-9E77-E234E8749D50}">
      <dgm:prSet/>
      <dgm:spPr/>
      <dgm:t>
        <a:bodyPr/>
        <a:lstStyle/>
        <a:p>
          <a:endParaRPr lang="en-US"/>
        </a:p>
      </dgm:t>
    </dgm:pt>
    <dgm:pt modelId="{DFB5ACCC-906E-48AE-B786-8564E64AF9CA}" type="sibTrans" cxnId="{B3ADBCCA-DE9E-479C-9E77-E234E8749D50}">
      <dgm:prSet/>
      <dgm:spPr/>
      <dgm:t>
        <a:bodyPr/>
        <a:lstStyle/>
        <a:p>
          <a:endParaRPr lang="en-US"/>
        </a:p>
      </dgm:t>
    </dgm:pt>
    <dgm:pt modelId="{6A37E6EB-036C-4F3A-A036-0EEC6A5C8F03}">
      <dgm:prSet/>
      <dgm:spPr/>
      <dgm:t>
        <a:bodyPr/>
        <a:lstStyle/>
        <a:p>
          <a:r>
            <a:rPr lang="cs-CZ" dirty="0" err="1"/>
            <a:t>Chinese</a:t>
          </a:r>
          <a:r>
            <a:rPr lang="cs-CZ" dirty="0"/>
            <a:t> </a:t>
          </a:r>
          <a:r>
            <a:rPr lang="cs-CZ" dirty="0" err="1"/>
            <a:t>Paradise</a:t>
          </a:r>
          <a:r>
            <a:rPr lang="cs-CZ" dirty="0"/>
            <a:t> (Čínský Ráj) – pro mladší děti</a:t>
          </a:r>
          <a:endParaRPr lang="en-US" dirty="0"/>
        </a:p>
      </dgm:t>
    </dgm:pt>
    <dgm:pt modelId="{73170F6C-8D1F-4AF8-8898-DFCC351B7420}" type="parTrans" cxnId="{A38FCFEC-5491-4274-85A8-B469FB142CA5}">
      <dgm:prSet/>
      <dgm:spPr/>
      <dgm:t>
        <a:bodyPr/>
        <a:lstStyle/>
        <a:p>
          <a:endParaRPr lang="en-US"/>
        </a:p>
      </dgm:t>
    </dgm:pt>
    <dgm:pt modelId="{D18698F6-DFD0-4739-BA98-55244E06510E}" type="sibTrans" cxnId="{A38FCFEC-5491-4274-85A8-B469FB142CA5}">
      <dgm:prSet/>
      <dgm:spPr/>
      <dgm:t>
        <a:bodyPr/>
        <a:lstStyle/>
        <a:p>
          <a:endParaRPr lang="en-US"/>
        </a:p>
      </dgm:t>
    </dgm:pt>
    <dgm:pt modelId="{4842A231-3FE2-4730-9859-A9174BB628F2}">
      <dgm:prSet/>
      <dgm:spPr/>
      <dgm:t>
        <a:bodyPr/>
        <a:lstStyle/>
        <a:p>
          <a:r>
            <a:rPr lang="cs-CZ" dirty="0"/>
            <a:t>vlastní výukové materiály – prezentace (spoustu obrázků)</a:t>
          </a:r>
          <a:endParaRPr lang="en-US" dirty="0"/>
        </a:p>
      </dgm:t>
    </dgm:pt>
    <dgm:pt modelId="{72424FB1-C306-4F5E-80C7-EB5219460963}" type="parTrans" cxnId="{18ACBEBC-7CA4-481F-9C2B-CE6A5ED7DFFD}">
      <dgm:prSet/>
      <dgm:spPr/>
      <dgm:t>
        <a:bodyPr/>
        <a:lstStyle/>
        <a:p>
          <a:endParaRPr lang="en-US"/>
        </a:p>
      </dgm:t>
    </dgm:pt>
    <dgm:pt modelId="{371847FD-7A6C-4D67-8E73-0042EA1BE534}" type="sibTrans" cxnId="{18ACBEBC-7CA4-481F-9C2B-CE6A5ED7DFFD}">
      <dgm:prSet/>
      <dgm:spPr/>
      <dgm:t>
        <a:bodyPr/>
        <a:lstStyle/>
        <a:p>
          <a:endParaRPr lang="en-US"/>
        </a:p>
      </dgm:t>
    </dgm:pt>
    <dgm:pt modelId="{EF5D99A2-BAC0-154B-883C-3511696608B6}" type="pres">
      <dgm:prSet presAssocID="{F323306E-E8F6-4D25-9B7F-ABA69F5792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E9897A6-3A54-BD4E-9EE4-BE5EC7DEF9C9}" type="pres">
      <dgm:prSet presAssocID="{F323306E-E8F6-4D25-9B7F-ABA69F57929E}" presName="dummyMaxCanvas" presStyleCnt="0">
        <dgm:presLayoutVars/>
      </dgm:prSet>
      <dgm:spPr/>
    </dgm:pt>
    <dgm:pt modelId="{8350D666-0E58-5C4E-A3CE-D35A910E7316}" type="pres">
      <dgm:prSet presAssocID="{F323306E-E8F6-4D25-9B7F-ABA69F5792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FDEF74-36D0-5540-88C9-82EB9D63A5BE}" type="pres">
      <dgm:prSet presAssocID="{F323306E-E8F6-4D25-9B7F-ABA69F57929E}" presName="ThreeNodes_2" presStyleLbl="node1" presStyleIdx="1" presStyleCnt="3" custScaleX="105371" custLinFactNeighborX="5115" custLinFactNeighborY="-20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2AE03A-D579-D04B-A454-48143ACC4CB0}" type="pres">
      <dgm:prSet presAssocID="{F323306E-E8F6-4D25-9B7F-ABA69F5792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EB5C05-24A5-3948-A56A-2CAD97B8753A}" type="pres">
      <dgm:prSet presAssocID="{F323306E-E8F6-4D25-9B7F-ABA69F5792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7BC2B9-DA26-C54F-A9D2-0BBF966E0B3B}" type="pres">
      <dgm:prSet presAssocID="{F323306E-E8F6-4D25-9B7F-ABA69F5792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A9F6E-9884-DB4E-9833-5668C649AC1A}" type="pres">
      <dgm:prSet presAssocID="{F323306E-E8F6-4D25-9B7F-ABA69F5792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4C4D76-C62D-E445-AF7A-3B8EB17B2CE3}" type="pres">
      <dgm:prSet presAssocID="{F323306E-E8F6-4D25-9B7F-ABA69F5792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8C20D-7AFF-0F42-81B0-530A93CAAE99}" type="pres">
      <dgm:prSet presAssocID="{F323306E-E8F6-4D25-9B7F-ABA69F5792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ACBEBC-7CA4-481F-9C2B-CE6A5ED7DFFD}" srcId="{F323306E-E8F6-4D25-9B7F-ABA69F57929E}" destId="{4842A231-3FE2-4730-9859-A9174BB628F2}" srcOrd="2" destOrd="0" parTransId="{72424FB1-C306-4F5E-80C7-EB5219460963}" sibTransId="{371847FD-7A6C-4D67-8E73-0042EA1BE534}"/>
    <dgm:cxn modelId="{F2DFEC11-A687-874D-8B76-3E0910BAA7C9}" type="presOf" srcId="{6A37E6EB-036C-4F3A-A036-0EEC6A5C8F03}" destId="{84FDEF74-36D0-5540-88C9-82EB9D63A5BE}" srcOrd="0" destOrd="0" presId="urn:microsoft.com/office/officeart/2005/8/layout/vProcess5"/>
    <dgm:cxn modelId="{1BADB648-324B-904A-AAA3-2BE71FBC802B}" type="presOf" srcId="{D18698F6-DFD0-4739-BA98-55244E06510E}" destId="{D27BC2B9-DA26-C54F-A9D2-0BBF966E0B3B}" srcOrd="0" destOrd="0" presId="urn:microsoft.com/office/officeart/2005/8/layout/vProcess5"/>
    <dgm:cxn modelId="{9E0799B4-E7BE-AC49-B9EF-EF23723E24B6}" type="presOf" srcId="{F323306E-E8F6-4D25-9B7F-ABA69F57929E}" destId="{EF5D99A2-BAC0-154B-883C-3511696608B6}" srcOrd="0" destOrd="0" presId="urn:microsoft.com/office/officeart/2005/8/layout/vProcess5"/>
    <dgm:cxn modelId="{692F35D6-9065-D042-B8EA-1C326AD908C7}" type="presOf" srcId="{4842A231-3FE2-4730-9859-A9174BB628F2}" destId="{F52AE03A-D579-D04B-A454-48143ACC4CB0}" srcOrd="0" destOrd="0" presId="urn:microsoft.com/office/officeart/2005/8/layout/vProcess5"/>
    <dgm:cxn modelId="{A06A9B18-2B02-304C-8A45-9027EC6F0ADE}" type="presOf" srcId="{DFB5ACCC-906E-48AE-B786-8564E64AF9CA}" destId="{6BEB5C05-24A5-3948-A56A-2CAD97B8753A}" srcOrd="0" destOrd="0" presId="urn:microsoft.com/office/officeart/2005/8/layout/vProcess5"/>
    <dgm:cxn modelId="{EAFFFF5F-018D-7744-8952-3CE53958DDB9}" type="presOf" srcId="{391F0691-5E2E-468B-A96D-8FD001ACD677}" destId="{8350D666-0E58-5C4E-A3CE-D35A910E7316}" srcOrd="0" destOrd="0" presId="urn:microsoft.com/office/officeart/2005/8/layout/vProcess5"/>
    <dgm:cxn modelId="{9FE4FBC6-4FBA-1E41-A5EC-5514830CE9A0}" type="presOf" srcId="{6A37E6EB-036C-4F3A-A036-0EEC6A5C8F03}" destId="{174C4D76-C62D-E445-AF7A-3B8EB17B2CE3}" srcOrd="1" destOrd="0" presId="urn:microsoft.com/office/officeart/2005/8/layout/vProcess5"/>
    <dgm:cxn modelId="{B3ADBCCA-DE9E-479C-9E77-E234E8749D50}" srcId="{F323306E-E8F6-4D25-9B7F-ABA69F57929E}" destId="{391F0691-5E2E-468B-A96D-8FD001ACD677}" srcOrd="0" destOrd="0" parTransId="{45E4E99E-3A57-4380-9616-A4A42CB17274}" sibTransId="{DFB5ACCC-906E-48AE-B786-8564E64AF9CA}"/>
    <dgm:cxn modelId="{EADD0223-98A1-CE40-91EC-A14F42FB04D0}" type="presOf" srcId="{4842A231-3FE2-4730-9859-A9174BB628F2}" destId="{E808C20D-7AFF-0F42-81B0-530A93CAAE99}" srcOrd="1" destOrd="0" presId="urn:microsoft.com/office/officeart/2005/8/layout/vProcess5"/>
    <dgm:cxn modelId="{A38FCFEC-5491-4274-85A8-B469FB142CA5}" srcId="{F323306E-E8F6-4D25-9B7F-ABA69F57929E}" destId="{6A37E6EB-036C-4F3A-A036-0EEC6A5C8F03}" srcOrd="1" destOrd="0" parTransId="{73170F6C-8D1F-4AF8-8898-DFCC351B7420}" sibTransId="{D18698F6-DFD0-4739-BA98-55244E06510E}"/>
    <dgm:cxn modelId="{85E7EDB7-AB3C-9540-B779-53BB7EA3B0F7}" type="presOf" srcId="{391F0691-5E2E-468B-A96D-8FD001ACD677}" destId="{3B2A9F6E-9884-DB4E-9833-5668C649AC1A}" srcOrd="1" destOrd="0" presId="urn:microsoft.com/office/officeart/2005/8/layout/vProcess5"/>
    <dgm:cxn modelId="{54FB83F1-5BBB-024C-92F9-FAB72A9CC983}" type="presParOf" srcId="{EF5D99A2-BAC0-154B-883C-3511696608B6}" destId="{AE9897A6-3A54-BD4E-9EE4-BE5EC7DEF9C9}" srcOrd="0" destOrd="0" presId="urn:microsoft.com/office/officeart/2005/8/layout/vProcess5"/>
    <dgm:cxn modelId="{0DE30795-0F0D-BD48-BDB0-35F1642919CE}" type="presParOf" srcId="{EF5D99A2-BAC0-154B-883C-3511696608B6}" destId="{8350D666-0E58-5C4E-A3CE-D35A910E7316}" srcOrd="1" destOrd="0" presId="urn:microsoft.com/office/officeart/2005/8/layout/vProcess5"/>
    <dgm:cxn modelId="{0ED3A532-4B75-6B4F-8DFF-742BF39B06EC}" type="presParOf" srcId="{EF5D99A2-BAC0-154B-883C-3511696608B6}" destId="{84FDEF74-36D0-5540-88C9-82EB9D63A5BE}" srcOrd="2" destOrd="0" presId="urn:microsoft.com/office/officeart/2005/8/layout/vProcess5"/>
    <dgm:cxn modelId="{E686C449-D58B-BD47-A458-10C506C9738B}" type="presParOf" srcId="{EF5D99A2-BAC0-154B-883C-3511696608B6}" destId="{F52AE03A-D579-D04B-A454-48143ACC4CB0}" srcOrd="3" destOrd="0" presId="urn:microsoft.com/office/officeart/2005/8/layout/vProcess5"/>
    <dgm:cxn modelId="{50602051-32C4-8148-A913-FFF59FB65734}" type="presParOf" srcId="{EF5D99A2-BAC0-154B-883C-3511696608B6}" destId="{6BEB5C05-24A5-3948-A56A-2CAD97B8753A}" srcOrd="4" destOrd="0" presId="urn:microsoft.com/office/officeart/2005/8/layout/vProcess5"/>
    <dgm:cxn modelId="{C12FDD4D-1E87-8D4B-B85F-A92B552C47E6}" type="presParOf" srcId="{EF5D99A2-BAC0-154B-883C-3511696608B6}" destId="{D27BC2B9-DA26-C54F-A9D2-0BBF966E0B3B}" srcOrd="5" destOrd="0" presId="urn:microsoft.com/office/officeart/2005/8/layout/vProcess5"/>
    <dgm:cxn modelId="{D91DA47D-F641-0344-A686-F423EA495CCB}" type="presParOf" srcId="{EF5D99A2-BAC0-154B-883C-3511696608B6}" destId="{3B2A9F6E-9884-DB4E-9833-5668C649AC1A}" srcOrd="6" destOrd="0" presId="urn:microsoft.com/office/officeart/2005/8/layout/vProcess5"/>
    <dgm:cxn modelId="{C9A1DAFF-D344-A547-9F92-2A1438F87AD9}" type="presParOf" srcId="{EF5D99A2-BAC0-154B-883C-3511696608B6}" destId="{174C4D76-C62D-E445-AF7A-3B8EB17B2CE3}" srcOrd="7" destOrd="0" presId="urn:microsoft.com/office/officeart/2005/8/layout/vProcess5"/>
    <dgm:cxn modelId="{EF7A4D27-DEB3-8241-83E3-BFB73CED308A}" type="presParOf" srcId="{EF5D99A2-BAC0-154B-883C-3511696608B6}" destId="{E808C20D-7AFF-0F42-81B0-530A93CAAE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162ABD-4DFF-4570-9BFA-332DB1CCFD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7D5FD-86D2-41E4-B5AD-E26F9346CD7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dirty="0"/>
            <a:t>mluvit ve větách</a:t>
          </a:r>
          <a:endParaRPr lang="en-US" dirty="0"/>
        </a:p>
      </dgm:t>
    </dgm:pt>
    <dgm:pt modelId="{7D6EE76D-5998-435D-BC54-FB0980109A49}" type="parTrans" cxnId="{5CCC806A-1774-4A3D-9E03-2DF04EFC3633}">
      <dgm:prSet/>
      <dgm:spPr/>
      <dgm:t>
        <a:bodyPr/>
        <a:lstStyle/>
        <a:p>
          <a:endParaRPr lang="en-US"/>
        </a:p>
      </dgm:t>
    </dgm:pt>
    <dgm:pt modelId="{EB6C9927-E77E-42F1-883F-C704A2741F04}" type="sibTrans" cxnId="{5CCC806A-1774-4A3D-9E03-2DF04EFC3633}">
      <dgm:prSet/>
      <dgm:spPr/>
      <dgm:t>
        <a:bodyPr/>
        <a:lstStyle/>
        <a:p>
          <a:endParaRPr lang="en-US"/>
        </a:p>
      </dgm:t>
    </dgm:pt>
    <dgm:pt modelId="{B36302D9-9669-4C83-BDB5-4AD50E2ADCBF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nepřekládat</a:t>
          </a:r>
          <a:endParaRPr lang="en-US" dirty="0"/>
        </a:p>
      </dgm:t>
    </dgm:pt>
    <dgm:pt modelId="{85E3B908-E56D-4174-B8C1-C6441878988E}" type="parTrans" cxnId="{6E8F4C86-5AE5-450E-88EE-341CAC62D79E}">
      <dgm:prSet/>
      <dgm:spPr/>
      <dgm:t>
        <a:bodyPr/>
        <a:lstStyle/>
        <a:p>
          <a:endParaRPr lang="en-US"/>
        </a:p>
      </dgm:t>
    </dgm:pt>
    <dgm:pt modelId="{D2EBEDA3-14A5-4658-9E60-FA62F3A367B1}" type="sibTrans" cxnId="{6E8F4C86-5AE5-450E-88EE-341CAC62D79E}">
      <dgm:prSet/>
      <dgm:spPr/>
      <dgm:t>
        <a:bodyPr/>
        <a:lstStyle/>
        <a:p>
          <a:endParaRPr lang="en-US"/>
        </a:p>
      </dgm:t>
    </dgm:pt>
    <dgm:pt modelId="{16075F30-B674-4072-89D4-3F3EAB8200BC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nepostupovat příliš rychle, držet krok se studentem</a:t>
          </a:r>
          <a:endParaRPr lang="en-US" dirty="0"/>
        </a:p>
      </dgm:t>
    </dgm:pt>
    <dgm:pt modelId="{DF647B90-D8CA-4B04-BCEF-FA053C773914}" type="parTrans" cxnId="{CE2346E7-F18D-4AF2-8765-05E26E9E4811}">
      <dgm:prSet/>
      <dgm:spPr/>
      <dgm:t>
        <a:bodyPr/>
        <a:lstStyle/>
        <a:p>
          <a:endParaRPr lang="en-US"/>
        </a:p>
      </dgm:t>
    </dgm:pt>
    <dgm:pt modelId="{9A2148EA-A1CE-457A-9B48-0A2E2782FE1B}" type="sibTrans" cxnId="{CE2346E7-F18D-4AF2-8765-05E26E9E4811}">
      <dgm:prSet/>
      <dgm:spPr/>
      <dgm:t>
        <a:bodyPr/>
        <a:lstStyle/>
        <a:p>
          <a:endParaRPr lang="en-US"/>
        </a:p>
      </dgm:t>
    </dgm:pt>
    <dgm:pt modelId="{103D54C6-7FF6-4419-A325-0734961193D1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ke studentům přistupovat individuálně</a:t>
          </a:r>
          <a:endParaRPr lang="en-US" dirty="0"/>
        </a:p>
      </dgm:t>
    </dgm:pt>
    <dgm:pt modelId="{9E65C247-CF60-47F1-BBBA-FADFBA99331D}" type="parTrans" cxnId="{327F7254-934B-4208-8D61-2E02EA589241}">
      <dgm:prSet/>
      <dgm:spPr/>
      <dgm:t>
        <a:bodyPr/>
        <a:lstStyle/>
        <a:p>
          <a:endParaRPr lang="en-US"/>
        </a:p>
      </dgm:t>
    </dgm:pt>
    <dgm:pt modelId="{9A66A27E-302B-4C41-B557-888B249243D2}" type="sibTrans" cxnId="{327F7254-934B-4208-8D61-2E02EA589241}">
      <dgm:prSet/>
      <dgm:spPr/>
      <dgm:t>
        <a:bodyPr/>
        <a:lstStyle/>
        <a:p>
          <a:endParaRPr lang="en-US"/>
        </a:p>
      </dgm:t>
    </dgm:pt>
    <dgm:pt modelId="{D339B6C4-B350-4FAD-904C-E1AE7E3A5B33}">
      <dgm:prSet/>
      <dgm:spPr>
        <a:solidFill>
          <a:srgbClr val="FFC000"/>
        </a:solidFill>
      </dgm:spPr>
      <dgm:t>
        <a:bodyPr/>
        <a:lstStyle/>
        <a:p>
          <a:r>
            <a:rPr lang="en-US" dirty="0" err="1"/>
            <a:t>být</a:t>
          </a:r>
          <a:r>
            <a:rPr lang="en-US" dirty="0"/>
            <a:t> </a:t>
          </a:r>
          <a:r>
            <a:rPr lang="en-US" dirty="0" err="1"/>
            <a:t>trpělivý</a:t>
          </a:r>
          <a:endParaRPr lang="en-US" dirty="0"/>
        </a:p>
      </dgm:t>
    </dgm:pt>
    <dgm:pt modelId="{2525D604-687A-4B5A-B655-8A0B9654C52A}" type="parTrans" cxnId="{6592EBC1-E484-422A-A799-F6CA7E544AD9}">
      <dgm:prSet/>
      <dgm:spPr/>
      <dgm:t>
        <a:bodyPr/>
        <a:lstStyle/>
        <a:p>
          <a:endParaRPr lang="en-US"/>
        </a:p>
      </dgm:t>
    </dgm:pt>
    <dgm:pt modelId="{8B6C34F9-0883-4F4A-B6CD-6195EB9AFF87}" type="sibTrans" cxnId="{6592EBC1-E484-422A-A799-F6CA7E544AD9}">
      <dgm:prSet/>
      <dgm:spPr/>
      <dgm:t>
        <a:bodyPr/>
        <a:lstStyle/>
        <a:p>
          <a:endParaRPr lang="en-US"/>
        </a:p>
      </dgm:t>
    </dgm:pt>
    <dgm:pt modelId="{559B9B78-80B0-449C-99F8-66804469398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dirty="0"/>
            <a:t>mluvit přirozeně, ne rychle, ne pomalu</a:t>
          </a:r>
          <a:endParaRPr lang="en-US" dirty="0"/>
        </a:p>
      </dgm:t>
    </dgm:pt>
    <dgm:pt modelId="{F48BD533-2E43-499C-AB09-504B036DE50D}" type="parTrans" cxnId="{8963B0FB-E2A5-4043-AA57-A02EEA346AA1}">
      <dgm:prSet/>
      <dgm:spPr/>
      <dgm:t>
        <a:bodyPr/>
        <a:lstStyle/>
        <a:p>
          <a:endParaRPr lang="en-US"/>
        </a:p>
      </dgm:t>
    </dgm:pt>
    <dgm:pt modelId="{6787BF65-904C-4F87-99F9-050DA2843344}" type="sibTrans" cxnId="{8963B0FB-E2A5-4043-AA57-A02EEA346AA1}">
      <dgm:prSet/>
      <dgm:spPr/>
      <dgm:t>
        <a:bodyPr/>
        <a:lstStyle/>
        <a:p>
          <a:endParaRPr lang="en-US"/>
        </a:p>
      </dgm:t>
    </dgm:pt>
    <dgm:pt modelId="{60858BB8-475E-4122-8A45-ABFF0A0BB57B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vytvářet příjemné prostředí</a:t>
          </a:r>
          <a:endParaRPr lang="en-US" dirty="0"/>
        </a:p>
      </dgm:t>
    </dgm:pt>
    <dgm:pt modelId="{87090762-715D-41EB-88FB-385754153698}" type="parTrans" cxnId="{7DCF352C-7B81-445E-B7CE-A81DE1F6620E}">
      <dgm:prSet/>
      <dgm:spPr/>
      <dgm:t>
        <a:bodyPr/>
        <a:lstStyle/>
        <a:p>
          <a:endParaRPr lang="en-US"/>
        </a:p>
      </dgm:t>
    </dgm:pt>
    <dgm:pt modelId="{B5B4E12E-9830-4B10-AE0B-AE7FB5EEBC2E}" type="sibTrans" cxnId="{7DCF352C-7B81-445E-B7CE-A81DE1F6620E}">
      <dgm:prSet/>
      <dgm:spPr/>
      <dgm:t>
        <a:bodyPr/>
        <a:lstStyle/>
        <a:p>
          <a:endParaRPr lang="en-US"/>
        </a:p>
      </dgm:t>
    </dgm:pt>
    <dgm:pt modelId="{D202D6A6-DB00-084F-B1F9-E78C4A6F10F3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předvídat, nebát se improvizovat</a:t>
          </a:r>
        </a:p>
      </dgm:t>
    </dgm:pt>
    <dgm:pt modelId="{8C0F772D-36E7-724A-8BC4-652C0177BDA9}" type="parTrans" cxnId="{B591516B-97E7-9B43-8F74-E5D72E673B69}">
      <dgm:prSet/>
      <dgm:spPr/>
      <dgm:t>
        <a:bodyPr/>
        <a:lstStyle/>
        <a:p>
          <a:endParaRPr lang="cs-CZ"/>
        </a:p>
      </dgm:t>
    </dgm:pt>
    <dgm:pt modelId="{0FFC6A78-D068-044B-BDFA-FE6AFA76BBF2}" type="sibTrans" cxnId="{B591516B-97E7-9B43-8F74-E5D72E673B69}">
      <dgm:prSet/>
      <dgm:spPr/>
      <dgm:t>
        <a:bodyPr/>
        <a:lstStyle/>
        <a:p>
          <a:endParaRPr lang="cs-CZ"/>
        </a:p>
      </dgm:t>
    </dgm:pt>
    <dgm:pt modelId="{A38D4E4C-8C62-C547-8E3A-A9D37EFD67F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noProof="0" dirty="0"/>
            <a:t>nevytvářet proslov/monolog, ptát se na otázky </a:t>
          </a:r>
        </a:p>
      </dgm:t>
    </dgm:pt>
    <dgm:pt modelId="{6520C9D5-BB2E-3B4D-8879-7F646282052A}" type="parTrans" cxnId="{712656B3-9F6F-684C-ACC9-7C958FC8D028}">
      <dgm:prSet/>
      <dgm:spPr/>
      <dgm:t>
        <a:bodyPr/>
        <a:lstStyle/>
        <a:p>
          <a:endParaRPr lang="cs-CZ"/>
        </a:p>
      </dgm:t>
    </dgm:pt>
    <dgm:pt modelId="{26137931-2EF6-364C-B9BD-0BC4896C2BC6}" type="sibTrans" cxnId="{712656B3-9F6F-684C-ACC9-7C958FC8D028}">
      <dgm:prSet/>
      <dgm:spPr/>
      <dgm:t>
        <a:bodyPr/>
        <a:lstStyle/>
        <a:p>
          <a:endParaRPr lang="cs-CZ"/>
        </a:p>
      </dgm:t>
    </dgm:pt>
    <dgm:pt modelId="{67F0CCE3-87E9-7846-940C-54545032CACE}" type="pres">
      <dgm:prSet presAssocID="{3F162ABD-4DFF-4570-9BFA-332DB1CCFD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DC3D61-4B99-2145-A140-0FBC5232B7C6}" type="pres">
      <dgm:prSet presAssocID="{DAC7D5FD-86D2-41E4-B5AD-E26F9346CD75}" presName="node" presStyleLbl="node1" presStyleIdx="0" presStyleCnt="9" custLinFactNeighborX="-2203" custLinFactNeighborY="-275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D884BD-41C2-9A40-86F0-3D66F5C53531}" type="pres">
      <dgm:prSet presAssocID="{EB6C9927-E77E-42F1-883F-C704A2741F04}" presName="sibTrans" presStyleCnt="0"/>
      <dgm:spPr/>
    </dgm:pt>
    <dgm:pt modelId="{F46E8251-D30E-A141-B814-0DA34F378184}" type="pres">
      <dgm:prSet presAssocID="{B36302D9-9669-4C83-BDB5-4AD50E2ADCB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EDA342-847F-0C44-9EEC-78573A5F8DF3}" type="pres">
      <dgm:prSet presAssocID="{D2EBEDA3-14A5-4658-9E60-FA62F3A367B1}" presName="sibTrans" presStyleCnt="0"/>
      <dgm:spPr/>
    </dgm:pt>
    <dgm:pt modelId="{7C629E2D-D19D-4B47-AF80-813BBAF527EA}" type="pres">
      <dgm:prSet presAssocID="{16075F30-B674-4072-89D4-3F3EAB8200B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4361BB-C462-1C47-96B8-1DA74CE4B1A5}" type="pres">
      <dgm:prSet presAssocID="{9A2148EA-A1CE-457A-9B48-0A2E2782FE1B}" presName="sibTrans" presStyleCnt="0"/>
      <dgm:spPr/>
    </dgm:pt>
    <dgm:pt modelId="{1499111D-4590-CC41-A893-0E0F715DC233}" type="pres">
      <dgm:prSet presAssocID="{103D54C6-7FF6-4419-A325-0734961193D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37382C-9AD4-1C49-9A33-005B1A435D89}" type="pres">
      <dgm:prSet presAssocID="{9A66A27E-302B-4C41-B557-888B249243D2}" presName="sibTrans" presStyleCnt="0"/>
      <dgm:spPr/>
    </dgm:pt>
    <dgm:pt modelId="{7E3627F6-06BC-C246-9651-6F68D3D6A6BF}" type="pres">
      <dgm:prSet presAssocID="{D339B6C4-B350-4FAD-904C-E1AE7E3A5B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0BA4AA-D5EE-9445-86AC-2672A85F8E94}" type="pres">
      <dgm:prSet presAssocID="{8B6C34F9-0883-4F4A-B6CD-6195EB9AFF87}" presName="sibTrans" presStyleCnt="0"/>
      <dgm:spPr/>
    </dgm:pt>
    <dgm:pt modelId="{64A4BE12-4789-1240-BA9A-97C74AEFDF91}" type="pres">
      <dgm:prSet presAssocID="{559B9B78-80B0-449C-99F8-66804469398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09AD70-CF29-8D43-8DCB-EA21AF219152}" type="pres">
      <dgm:prSet presAssocID="{6787BF65-904C-4F87-99F9-050DA2843344}" presName="sibTrans" presStyleCnt="0"/>
      <dgm:spPr/>
    </dgm:pt>
    <dgm:pt modelId="{B772DB9C-0043-4946-A847-FDF12E054937}" type="pres">
      <dgm:prSet presAssocID="{60858BB8-475E-4122-8A45-ABFF0A0BB57B}" presName="node" presStyleLbl="node1" presStyleIdx="6" presStyleCnt="9" custLinFactNeighborX="-1726" custLinFactNeighborY="11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F519F5-C31D-214C-BCBE-CA25DDB0B5D5}" type="pres">
      <dgm:prSet presAssocID="{B5B4E12E-9830-4B10-AE0B-AE7FB5EEBC2E}" presName="sibTrans" presStyleCnt="0"/>
      <dgm:spPr/>
    </dgm:pt>
    <dgm:pt modelId="{27086348-C5A6-384E-BC8B-1CD3A5E7879F}" type="pres">
      <dgm:prSet presAssocID="{D202D6A6-DB00-084F-B1F9-E78C4A6F10F3}" presName="node" presStyleLbl="node1" presStyleIdx="7" presStyleCnt="9" custLinFactX="10223" custLinFactNeighborX="100000" custLinFactNeighborY="-21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AC19A8-EBAF-3744-9010-6D9C317C0132}" type="pres">
      <dgm:prSet presAssocID="{0FFC6A78-D068-044B-BDFA-FE6AFA76BBF2}" presName="sibTrans" presStyleCnt="0"/>
      <dgm:spPr/>
    </dgm:pt>
    <dgm:pt modelId="{EC91AF4C-765D-9645-A8AF-F214421B8089}" type="pres">
      <dgm:prSet presAssocID="{A38D4E4C-8C62-C547-8E3A-A9D37EFD67F9}" presName="node" presStyleLbl="node1" presStyleIdx="8" presStyleCnt="9" custLinFactX="-10155" custLinFactNeighborX="-100000" custLinFactNeighborY="-22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2346E7-F18D-4AF2-8765-05E26E9E4811}" srcId="{3F162ABD-4DFF-4570-9BFA-332DB1CCFD00}" destId="{16075F30-B674-4072-89D4-3F3EAB8200BC}" srcOrd="2" destOrd="0" parTransId="{DF647B90-D8CA-4B04-BCEF-FA053C773914}" sibTransId="{9A2148EA-A1CE-457A-9B48-0A2E2782FE1B}"/>
    <dgm:cxn modelId="{5A2F1BF6-6CB1-5D47-A0FB-C26D8ECFB459}" type="presOf" srcId="{DAC7D5FD-86D2-41E4-B5AD-E26F9346CD75}" destId="{8EDC3D61-4B99-2145-A140-0FBC5232B7C6}" srcOrd="0" destOrd="0" presId="urn:microsoft.com/office/officeart/2005/8/layout/default"/>
    <dgm:cxn modelId="{327F7254-934B-4208-8D61-2E02EA589241}" srcId="{3F162ABD-4DFF-4570-9BFA-332DB1CCFD00}" destId="{103D54C6-7FF6-4419-A325-0734961193D1}" srcOrd="3" destOrd="0" parTransId="{9E65C247-CF60-47F1-BBBA-FADFBA99331D}" sibTransId="{9A66A27E-302B-4C41-B557-888B249243D2}"/>
    <dgm:cxn modelId="{0CBE2E26-2DCF-C946-A7A1-D43361810FFF}" type="presOf" srcId="{16075F30-B674-4072-89D4-3F3EAB8200BC}" destId="{7C629E2D-D19D-4B47-AF80-813BBAF527EA}" srcOrd="0" destOrd="0" presId="urn:microsoft.com/office/officeart/2005/8/layout/default"/>
    <dgm:cxn modelId="{2E9D8612-20F3-ED4E-922D-FE035524873E}" type="presOf" srcId="{A38D4E4C-8C62-C547-8E3A-A9D37EFD67F9}" destId="{EC91AF4C-765D-9645-A8AF-F214421B8089}" srcOrd="0" destOrd="0" presId="urn:microsoft.com/office/officeart/2005/8/layout/default"/>
    <dgm:cxn modelId="{6592EBC1-E484-422A-A799-F6CA7E544AD9}" srcId="{3F162ABD-4DFF-4570-9BFA-332DB1CCFD00}" destId="{D339B6C4-B350-4FAD-904C-E1AE7E3A5B33}" srcOrd="4" destOrd="0" parTransId="{2525D604-687A-4B5A-B655-8A0B9654C52A}" sibTransId="{8B6C34F9-0883-4F4A-B6CD-6195EB9AFF87}"/>
    <dgm:cxn modelId="{5CCC806A-1774-4A3D-9E03-2DF04EFC3633}" srcId="{3F162ABD-4DFF-4570-9BFA-332DB1CCFD00}" destId="{DAC7D5FD-86D2-41E4-B5AD-E26F9346CD75}" srcOrd="0" destOrd="0" parTransId="{7D6EE76D-5998-435D-BC54-FB0980109A49}" sibTransId="{EB6C9927-E77E-42F1-883F-C704A2741F04}"/>
    <dgm:cxn modelId="{8963B0FB-E2A5-4043-AA57-A02EEA346AA1}" srcId="{3F162ABD-4DFF-4570-9BFA-332DB1CCFD00}" destId="{559B9B78-80B0-449C-99F8-66804469398C}" srcOrd="5" destOrd="0" parTransId="{F48BD533-2E43-499C-AB09-504B036DE50D}" sibTransId="{6787BF65-904C-4F87-99F9-050DA2843344}"/>
    <dgm:cxn modelId="{6E8F4C86-5AE5-450E-88EE-341CAC62D79E}" srcId="{3F162ABD-4DFF-4570-9BFA-332DB1CCFD00}" destId="{B36302D9-9669-4C83-BDB5-4AD50E2ADCBF}" srcOrd="1" destOrd="0" parTransId="{85E3B908-E56D-4174-B8C1-C6441878988E}" sibTransId="{D2EBEDA3-14A5-4658-9E60-FA62F3A367B1}"/>
    <dgm:cxn modelId="{A462A545-324D-5344-8E8B-697870CFF428}" type="presOf" srcId="{D339B6C4-B350-4FAD-904C-E1AE7E3A5B33}" destId="{7E3627F6-06BC-C246-9651-6F68D3D6A6BF}" srcOrd="0" destOrd="0" presId="urn:microsoft.com/office/officeart/2005/8/layout/default"/>
    <dgm:cxn modelId="{B591516B-97E7-9B43-8F74-E5D72E673B69}" srcId="{3F162ABD-4DFF-4570-9BFA-332DB1CCFD00}" destId="{D202D6A6-DB00-084F-B1F9-E78C4A6F10F3}" srcOrd="7" destOrd="0" parTransId="{8C0F772D-36E7-724A-8BC4-652C0177BDA9}" sibTransId="{0FFC6A78-D068-044B-BDFA-FE6AFA76BBF2}"/>
    <dgm:cxn modelId="{7DCF352C-7B81-445E-B7CE-A81DE1F6620E}" srcId="{3F162ABD-4DFF-4570-9BFA-332DB1CCFD00}" destId="{60858BB8-475E-4122-8A45-ABFF0A0BB57B}" srcOrd="6" destOrd="0" parTransId="{87090762-715D-41EB-88FB-385754153698}" sibTransId="{B5B4E12E-9830-4B10-AE0B-AE7FB5EEBC2E}"/>
    <dgm:cxn modelId="{7A7DB382-4FB4-E544-A661-850330B3B83C}" type="presOf" srcId="{B36302D9-9669-4C83-BDB5-4AD50E2ADCBF}" destId="{F46E8251-D30E-A141-B814-0DA34F378184}" srcOrd="0" destOrd="0" presId="urn:microsoft.com/office/officeart/2005/8/layout/default"/>
    <dgm:cxn modelId="{712656B3-9F6F-684C-ACC9-7C958FC8D028}" srcId="{3F162ABD-4DFF-4570-9BFA-332DB1CCFD00}" destId="{A38D4E4C-8C62-C547-8E3A-A9D37EFD67F9}" srcOrd="8" destOrd="0" parTransId="{6520C9D5-BB2E-3B4D-8879-7F646282052A}" sibTransId="{26137931-2EF6-364C-B9BD-0BC4896C2BC6}"/>
    <dgm:cxn modelId="{7D404105-69DA-1A4C-989E-9AEEA770F490}" type="presOf" srcId="{559B9B78-80B0-449C-99F8-66804469398C}" destId="{64A4BE12-4789-1240-BA9A-97C74AEFDF91}" srcOrd="0" destOrd="0" presId="urn:microsoft.com/office/officeart/2005/8/layout/default"/>
    <dgm:cxn modelId="{6883EDAE-B6FA-0040-82EB-3D4F1C30F0FE}" type="presOf" srcId="{103D54C6-7FF6-4419-A325-0734961193D1}" destId="{1499111D-4590-CC41-A893-0E0F715DC233}" srcOrd="0" destOrd="0" presId="urn:microsoft.com/office/officeart/2005/8/layout/default"/>
    <dgm:cxn modelId="{260621FE-4245-B044-AD04-6F86469DC8ED}" type="presOf" srcId="{3F162ABD-4DFF-4570-9BFA-332DB1CCFD00}" destId="{67F0CCE3-87E9-7846-940C-54545032CACE}" srcOrd="0" destOrd="0" presId="urn:microsoft.com/office/officeart/2005/8/layout/default"/>
    <dgm:cxn modelId="{D6A04B8E-F263-FA4A-BC16-64CD47E890E0}" type="presOf" srcId="{60858BB8-475E-4122-8A45-ABFF0A0BB57B}" destId="{B772DB9C-0043-4946-A847-FDF12E054937}" srcOrd="0" destOrd="0" presId="urn:microsoft.com/office/officeart/2005/8/layout/default"/>
    <dgm:cxn modelId="{CFF8A5B0-C6EA-AC45-908B-D8A221099585}" type="presOf" srcId="{D202D6A6-DB00-084F-B1F9-E78C4A6F10F3}" destId="{27086348-C5A6-384E-BC8B-1CD3A5E7879F}" srcOrd="0" destOrd="0" presId="urn:microsoft.com/office/officeart/2005/8/layout/default"/>
    <dgm:cxn modelId="{4045369D-82F0-2D41-AF47-73BCFD7219A8}" type="presParOf" srcId="{67F0CCE3-87E9-7846-940C-54545032CACE}" destId="{8EDC3D61-4B99-2145-A140-0FBC5232B7C6}" srcOrd="0" destOrd="0" presId="urn:microsoft.com/office/officeart/2005/8/layout/default"/>
    <dgm:cxn modelId="{8028B257-17D4-414E-8F6C-321A80FEB4E9}" type="presParOf" srcId="{67F0CCE3-87E9-7846-940C-54545032CACE}" destId="{02D884BD-41C2-9A40-86F0-3D66F5C53531}" srcOrd="1" destOrd="0" presId="urn:microsoft.com/office/officeart/2005/8/layout/default"/>
    <dgm:cxn modelId="{6A647BB5-8CC6-E142-B50E-74A043CA96ED}" type="presParOf" srcId="{67F0CCE3-87E9-7846-940C-54545032CACE}" destId="{F46E8251-D30E-A141-B814-0DA34F378184}" srcOrd="2" destOrd="0" presId="urn:microsoft.com/office/officeart/2005/8/layout/default"/>
    <dgm:cxn modelId="{A9EDDFC7-FEF7-6F46-830B-3E2C82C499F3}" type="presParOf" srcId="{67F0CCE3-87E9-7846-940C-54545032CACE}" destId="{F3EDA342-847F-0C44-9EEC-78573A5F8DF3}" srcOrd="3" destOrd="0" presId="urn:microsoft.com/office/officeart/2005/8/layout/default"/>
    <dgm:cxn modelId="{21277B20-B70D-174F-9CF0-E5F048FBC086}" type="presParOf" srcId="{67F0CCE3-87E9-7846-940C-54545032CACE}" destId="{7C629E2D-D19D-4B47-AF80-813BBAF527EA}" srcOrd="4" destOrd="0" presId="urn:microsoft.com/office/officeart/2005/8/layout/default"/>
    <dgm:cxn modelId="{D17DCAF3-4896-B149-A856-CB2976E07096}" type="presParOf" srcId="{67F0CCE3-87E9-7846-940C-54545032CACE}" destId="{774361BB-C462-1C47-96B8-1DA74CE4B1A5}" srcOrd="5" destOrd="0" presId="urn:microsoft.com/office/officeart/2005/8/layout/default"/>
    <dgm:cxn modelId="{FD34EEDD-2280-0744-9BB7-11CD8E4E4BB9}" type="presParOf" srcId="{67F0CCE3-87E9-7846-940C-54545032CACE}" destId="{1499111D-4590-CC41-A893-0E0F715DC233}" srcOrd="6" destOrd="0" presId="urn:microsoft.com/office/officeart/2005/8/layout/default"/>
    <dgm:cxn modelId="{A6F997F2-EFCE-B047-AE50-152F315CB0EF}" type="presParOf" srcId="{67F0CCE3-87E9-7846-940C-54545032CACE}" destId="{8C37382C-9AD4-1C49-9A33-005B1A435D89}" srcOrd="7" destOrd="0" presId="urn:microsoft.com/office/officeart/2005/8/layout/default"/>
    <dgm:cxn modelId="{F23CFF98-661A-7147-BD58-69CEB5EB3650}" type="presParOf" srcId="{67F0CCE3-87E9-7846-940C-54545032CACE}" destId="{7E3627F6-06BC-C246-9651-6F68D3D6A6BF}" srcOrd="8" destOrd="0" presId="urn:microsoft.com/office/officeart/2005/8/layout/default"/>
    <dgm:cxn modelId="{E92C0277-8E12-F14B-A451-357984A033DD}" type="presParOf" srcId="{67F0CCE3-87E9-7846-940C-54545032CACE}" destId="{8F0BA4AA-D5EE-9445-86AC-2672A85F8E94}" srcOrd="9" destOrd="0" presId="urn:microsoft.com/office/officeart/2005/8/layout/default"/>
    <dgm:cxn modelId="{5A7AD5B0-1D40-BD4B-8BC2-D09DEA3303F9}" type="presParOf" srcId="{67F0CCE3-87E9-7846-940C-54545032CACE}" destId="{64A4BE12-4789-1240-BA9A-97C74AEFDF91}" srcOrd="10" destOrd="0" presId="urn:microsoft.com/office/officeart/2005/8/layout/default"/>
    <dgm:cxn modelId="{06C7E0C1-F1C9-CD4A-951C-4CE919D7935E}" type="presParOf" srcId="{67F0CCE3-87E9-7846-940C-54545032CACE}" destId="{A709AD70-CF29-8D43-8DCB-EA21AF219152}" srcOrd="11" destOrd="0" presId="urn:microsoft.com/office/officeart/2005/8/layout/default"/>
    <dgm:cxn modelId="{51AF1015-81C3-B14B-9C89-31AD942443F8}" type="presParOf" srcId="{67F0CCE3-87E9-7846-940C-54545032CACE}" destId="{B772DB9C-0043-4946-A847-FDF12E054937}" srcOrd="12" destOrd="0" presId="urn:microsoft.com/office/officeart/2005/8/layout/default"/>
    <dgm:cxn modelId="{9EF91660-A3FE-6745-BCF0-1A047B6A9071}" type="presParOf" srcId="{67F0CCE3-87E9-7846-940C-54545032CACE}" destId="{9FF519F5-C31D-214C-BCBE-CA25DDB0B5D5}" srcOrd="13" destOrd="0" presId="urn:microsoft.com/office/officeart/2005/8/layout/default"/>
    <dgm:cxn modelId="{F23B5E82-00A2-4F4E-9E28-B5DA0FB0688E}" type="presParOf" srcId="{67F0CCE3-87E9-7846-940C-54545032CACE}" destId="{27086348-C5A6-384E-BC8B-1CD3A5E7879F}" srcOrd="14" destOrd="0" presId="urn:microsoft.com/office/officeart/2005/8/layout/default"/>
    <dgm:cxn modelId="{C37143FF-0C4F-444E-870D-43F7638DA904}" type="presParOf" srcId="{67F0CCE3-87E9-7846-940C-54545032CACE}" destId="{65AC19A8-EBAF-3744-9010-6D9C317C0132}" srcOrd="15" destOrd="0" presId="urn:microsoft.com/office/officeart/2005/8/layout/default"/>
    <dgm:cxn modelId="{651DD5C9-5461-844F-AE44-2245A84106C1}" type="presParOf" srcId="{67F0CCE3-87E9-7846-940C-54545032CACE}" destId="{EC91AF4C-765D-9645-A8AF-F214421B80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23306E-E8F6-4D25-9B7F-ABA69F57929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F0691-5E2E-468B-A96D-8FD001ACD677}">
      <dgm:prSet/>
      <dgm:spPr/>
      <dgm:t>
        <a:bodyPr/>
        <a:lstStyle/>
        <a:p>
          <a:r>
            <a:rPr lang="cs-CZ" dirty="0"/>
            <a:t>sociální sítě – odkazy na krátká výuková videa na </a:t>
          </a:r>
          <a:r>
            <a:rPr lang="cs-CZ" dirty="0" err="1"/>
            <a:t>instagramu</a:t>
          </a:r>
          <a:r>
            <a:rPr lang="cs-CZ" dirty="0"/>
            <a:t>/tik toku</a:t>
          </a:r>
          <a:endParaRPr lang="en-US" dirty="0"/>
        </a:p>
      </dgm:t>
    </dgm:pt>
    <dgm:pt modelId="{45E4E99E-3A57-4380-9616-A4A42CB17274}" type="parTrans" cxnId="{B3ADBCCA-DE9E-479C-9E77-E234E8749D50}">
      <dgm:prSet/>
      <dgm:spPr/>
      <dgm:t>
        <a:bodyPr/>
        <a:lstStyle/>
        <a:p>
          <a:endParaRPr lang="en-US"/>
        </a:p>
      </dgm:t>
    </dgm:pt>
    <dgm:pt modelId="{DFB5ACCC-906E-48AE-B786-8564E64AF9CA}" type="sibTrans" cxnId="{B3ADBCCA-DE9E-479C-9E77-E234E8749D50}">
      <dgm:prSet/>
      <dgm:spPr/>
      <dgm:t>
        <a:bodyPr/>
        <a:lstStyle/>
        <a:p>
          <a:endParaRPr lang="en-US"/>
        </a:p>
      </dgm:t>
    </dgm:pt>
    <dgm:pt modelId="{6A37E6EB-036C-4F3A-A036-0EEC6A5C8F03}">
      <dgm:prSet/>
      <dgm:spPr/>
      <dgm:t>
        <a:bodyPr/>
        <a:lstStyle/>
        <a:p>
          <a:r>
            <a:rPr lang="cs-CZ" dirty="0"/>
            <a:t>komunikace se studentem v cílovém jazyce mimo lekci </a:t>
          </a:r>
          <a:endParaRPr lang="en-US" dirty="0"/>
        </a:p>
      </dgm:t>
    </dgm:pt>
    <dgm:pt modelId="{73170F6C-8D1F-4AF8-8898-DFCC351B7420}" type="parTrans" cxnId="{A38FCFEC-5491-4274-85A8-B469FB142CA5}">
      <dgm:prSet/>
      <dgm:spPr/>
      <dgm:t>
        <a:bodyPr/>
        <a:lstStyle/>
        <a:p>
          <a:endParaRPr lang="en-US"/>
        </a:p>
      </dgm:t>
    </dgm:pt>
    <dgm:pt modelId="{D18698F6-DFD0-4739-BA98-55244E06510E}" type="sibTrans" cxnId="{A38FCFEC-5491-4274-85A8-B469FB142CA5}">
      <dgm:prSet/>
      <dgm:spPr/>
      <dgm:t>
        <a:bodyPr/>
        <a:lstStyle/>
        <a:p>
          <a:endParaRPr lang="en-US"/>
        </a:p>
      </dgm:t>
    </dgm:pt>
    <dgm:pt modelId="{4842A231-3FE2-4730-9859-A9174BB628F2}">
      <dgm:prSet/>
      <dgm:spPr/>
      <dgm:t>
        <a:bodyPr/>
        <a:lstStyle/>
        <a:p>
          <a:r>
            <a:rPr lang="cs-CZ" dirty="0"/>
            <a:t>nahrávání hlasových zpráv v cílovém jazyce – kontrola výslovnosti</a:t>
          </a:r>
          <a:endParaRPr lang="en-US" dirty="0"/>
        </a:p>
      </dgm:t>
    </dgm:pt>
    <dgm:pt modelId="{371847FD-7A6C-4D67-8E73-0042EA1BE534}" type="sibTrans" cxnId="{18ACBEBC-7CA4-481F-9C2B-CE6A5ED7DFFD}">
      <dgm:prSet/>
      <dgm:spPr/>
      <dgm:t>
        <a:bodyPr/>
        <a:lstStyle/>
        <a:p>
          <a:endParaRPr lang="en-US"/>
        </a:p>
      </dgm:t>
    </dgm:pt>
    <dgm:pt modelId="{72424FB1-C306-4F5E-80C7-EB5219460963}" type="parTrans" cxnId="{18ACBEBC-7CA4-481F-9C2B-CE6A5ED7DFFD}">
      <dgm:prSet/>
      <dgm:spPr/>
      <dgm:t>
        <a:bodyPr/>
        <a:lstStyle/>
        <a:p>
          <a:endParaRPr lang="en-US"/>
        </a:p>
      </dgm:t>
    </dgm:pt>
    <dgm:pt modelId="{3BF9B862-5DA1-1F43-BF24-7A0B86B82A32}">
      <dgm:prSet/>
      <dgm:spPr/>
      <dgm:t>
        <a:bodyPr/>
        <a:lstStyle/>
        <a:p>
          <a:r>
            <a:rPr lang="cs-CZ"/>
            <a:t>aplikace (Duolingo, Memrise, Quizlet…)</a:t>
          </a:r>
          <a:endParaRPr lang="cs-CZ" dirty="0"/>
        </a:p>
      </dgm:t>
    </dgm:pt>
    <dgm:pt modelId="{2138D7E9-BD55-FB49-B68E-F14E414685AE}" type="parTrans" cxnId="{DF3ACC60-D8AF-8846-89B2-7D8733EF13A5}">
      <dgm:prSet/>
      <dgm:spPr/>
      <dgm:t>
        <a:bodyPr/>
        <a:lstStyle/>
        <a:p>
          <a:endParaRPr lang="cs-CZ"/>
        </a:p>
      </dgm:t>
    </dgm:pt>
    <dgm:pt modelId="{B747E91B-4726-FC4E-8F63-95F076147C03}" type="sibTrans" cxnId="{DF3ACC60-D8AF-8846-89B2-7D8733EF13A5}">
      <dgm:prSet/>
      <dgm:spPr/>
      <dgm:t>
        <a:bodyPr/>
        <a:lstStyle/>
        <a:p>
          <a:endParaRPr lang="cs-CZ"/>
        </a:p>
      </dgm:t>
    </dgm:pt>
    <dgm:pt modelId="{B3BD9849-8578-A949-853E-329B518BEAF8}" type="pres">
      <dgm:prSet presAssocID="{F323306E-E8F6-4D25-9B7F-ABA69F579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CEC695-2EBC-EC41-8C53-BD289C9F7412}" type="pres">
      <dgm:prSet presAssocID="{391F0691-5E2E-468B-A96D-8FD001ACD677}" presName="parentText" presStyleLbl="node1" presStyleIdx="0" presStyleCnt="4" custScaleY="133302" custLinFactY="75" custLinFactNeighborX="-5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021904-B0B8-C642-9B03-01D536C87CDF}" type="pres">
      <dgm:prSet presAssocID="{DFB5ACCC-906E-48AE-B786-8564E64AF9CA}" presName="spacer" presStyleCnt="0"/>
      <dgm:spPr/>
    </dgm:pt>
    <dgm:pt modelId="{B19807D0-0084-0A46-B790-2973B6ADD420}" type="pres">
      <dgm:prSet presAssocID="{6A37E6EB-036C-4F3A-A036-0EEC6A5C8F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CF6CF-41D2-DE40-9678-AAE969948735}" type="pres">
      <dgm:prSet presAssocID="{D18698F6-DFD0-4739-BA98-55244E06510E}" presName="spacer" presStyleCnt="0"/>
      <dgm:spPr/>
    </dgm:pt>
    <dgm:pt modelId="{2A210D7B-9258-C44D-81E8-0B4A70A2F3CB}" type="pres">
      <dgm:prSet presAssocID="{4842A231-3FE2-4730-9859-A9174BB628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C66CC2-EC78-B54D-867B-A1E0A9E06985}" type="pres">
      <dgm:prSet presAssocID="{371847FD-7A6C-4D67-8E73-0042EA1BE534}" presName="spacer" presStyleCnt="0"/>
      <dgm:spPr/>
    </dgm:pt>
    <dgm:pt modelId="{72EB1A70-0CDA-B24C-AD4B-0FACB7E12376}" type="pres">
      <dgm:prSet presAssocID="{3BF9B862-5DA1-1F43-BF24-7A0B86B82A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B4ADFE8-6B2F-4E48-A77C-34076F320012}" type="presOf" srcId="{391F0691-5E2E-468B-A96D-8FD001ACD677}" destId="{04CEC695-2EBC-EC41-8C53-BD289C9F7412}" srcOrd="0" destOrd="0" presId="urn:microsoft.com/office/officeart/2005/8/layout/vList2"/>
    <dgm:cxn modelId="{E34DD20A-2905-434B-96FA-0608540F4556}" type="presOf" srcId="{6A37E6EB-036C-4F3A-A036-0EEC6A5C8F03}" destId="{B19807D0-0084-0A46-B790-2973B6ADD420}" srcOrd="0" destOrd="0" presId="urn:microsoft.com/office/officeart/2005/8/layout/vList2"/>
    <dgm:cxn modelId="{A38FCFEC-5491-4274-85A8-B469FB142CA5}" srcId="{F323306E-E8F6-4D25-9B7F-ABA69F57929E}" destId="{6A37E6EB-036C-4F3A-A036-0EEC6A5C8F03}" srcOrd="1" destOrd="0" parTransId="{73170F6C-8D1F-4AF8-8898-DFCC351B7420}" sibTransId="{D18698F6-DFD0-4739-BA98-55244E06510E}"/>
    <dgm:cxn modelId="{B3ADBCCA-DE9E-479C-9E77-E234E8749D50}" srcId="{F323306E-E8F6-4D25-9B7F-ABA69F57929E}" destId="{391F0691-5E2E-468B-A96D-8FD001ACD677}" srcOrd="0" destOrd="0" parTransId="{45E4E99E-3A57-4380-9616-A4A42CB17274}" sibTransId="{DFB5ACCC-906E-48AE-B786-8564E64AF9CA}"/>
    <dgm:cxn modelId="{9C8F3309-909E-C441-B833-F335149CFAC5}" type="presOf" srcId="{F323306E-E8F6-4D25-9B7F-ABA69F57929E}" destId="{B3BD9849-8578-A949-853E-329B518BEAF8}" srcOrd="0" destOrd="0" presId="urn:microsoft.com/office/officeart/2005/8/layout/vList2"/>
    <dgm:cxn modelId="{18ACBEBC-7CA4-481F-9C2B-CE6A5ED7DFFD}" srcId="{F323306E-E8F6-4D25-9B7F-ABA69F57929E}" destId="{4842A231-3FE2-4730-9859-A9174BB628F2}" srcOrd="2" destOrd="0" parTransId="{72424FB1-C306-4F5E-80C7-EB5219460963}" sibTransId="{371847FD-7A6C-4D67-8E73-0042EA1BE534}"/>
    <dgm:cxn modelId="{B9CD1435-0720-C948-9DE2-41161E205254}" type="presOf" srcId="{3BF9B862-5DA1-1F43-BF24-7A0B86B82A32}" destId="{72EB1A70-0CDA-B24C-AD4B-0FACB7E12376}" srcOrd="0" destOrd="0" presId="urn:microsoft.com/office/officeart/2005/8/layout/vList2"/>
    <dgm:cxn modelId="{723C7AD7-E87C-1E44-8BB0-1671EC4E55EE}" type="presOf" srcId="{4842A231-3FE2-4730-9859-A9174BB628F2}" destId="{2A210D7B-9258-C44D-81E8-0B4A70A2F3CB}" srcOrd="0" destOrd="0" presId="urn:microsoft.com/office/officeart/2005/8/layout/vList2"/>
    <dgm:cxn modelId="{DF3ACC60-D8AF-8846-89B2-7D8733EF13A5}" srcId="{F323306E-E8F6-4D25-9B7F-ABA69F57929E}" destId="{3BF9B862-5DA1-1F43-BF24-7A0B86B82A32}" srcOrd="3" destOrd="0" parTransId="{2138D7E9-BD55-FB49-B68E-F14E414685AE}" sibTransId="{B747E91B-4726-FC4E-8F63-95F076147C03}"/>
    <dgm:cxn modelId="{AB07A610-398C-4C4F-945D-A48522AE83E4}" type="presParOf" srcId="{B3BD9849-8578-A949-853E-329B518BEAF8}" destId="{04CEC695-2EBC-EC41-8C53-BD289C9F7412}" srcOrd="0" destOrd="0" presId="urn:microsoft.com/office/officeart/2005/8/layout/vList2"/>
    <dgm:cxn modelId="{E4E7D852-C1DA-2D47-8BB3-39755C4E6109}" type="presParOf" srcId="{B3BD9849-8578-A949-853E-329B518BEAF8}" destId="{B5021904-B0B8-C642-9B03-01D536C87CDF}" srcOrd="1" destOrd="0" presId="urn:microsoft.com/office/officeart/2005/8/layout/vList2"/>
    <dgm:cxn modelId="{7589CC6B-B41B-9346-8406-6D3C615961E1}" type="presParOf" srcId="{B3BD9849-8578-A949-853E-329B518BEAF8}" destId="{B19807D0-0084-0A46-B790-2973B6ADD420}" srcOrd="2" destOrd="0" presId="urn:microsoft.com/office/officeart/2005/8/layout/vList2"/>
    <dgm:cxn modelId="{594628B9-CE38-BE4A-9B09-51CB4B611E19}" type="presParOf" srcId="{B3BD9849-8578-A949-853E-329B518BEAF8}" destId="{825CF6CF-41D2-DE40-9678-AAE969948735}" srcOrd="3" destOrd="0" presId="urn:microsoft.com/office/officeart/2005/8/layout/vList2"/>
    <dgm:cxn modelId="{8031D23A-8FAE-0444-95BE-6722F4B484B3}" type="presParOf" srcId="{B3BD9849-8578-A949-853E-329B518BEAF8}" destId="{2A210D7B-9258-C44D-81E8-0B4A70A2F3CB}" srcOrd="4" destOrd="0" presId="urn:microsoft.com/office/officeart/2005/8/layout/vList2"/>
    <dgm:cxn modelId="{83CA55CC-BEFA-874C-9623-1950A8142EE5}" type="presParOf" srcId="{B3BD9849-8578-A949-853E-329B518BEAF8}" destId="{6BC66CC2-EC78-B54D-867B-A1E0A9E06985}" srcOrd="5" destOrd="0" presId="urn:microsoft.com/office/officeart/2005/8/layout/vList2"/>
    <dgm:cxn modelId="{67528436-055F-0E41-968C-7D03E410CFA4}" type="presParOf" srcId="{B3BD9849-8578-A949-853E-329B518BEAF8}" destId="{72EB1A70-0CDA-B24C-AD4B-0FACB7E123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273D1-0731-40DF-97BA-586720B389F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6154FBE-AE1D-42F2-B49E-53535CFD80C7}">
      <dgm:prSet/>
      <dgm:spPr/>
      <dgm:t>
        <a:bodyPr/>
        <a:lstStyle/>
        <a:p>
          <a:r>
            <a:rPr lang="cs-CZ" b="1" baseline="0" dirty="0"/>
            <a:t>Google Meet </a:t>
          </a:r>
          <a:r>
            <a:rPr lang="cs-CZ" b="0" baseline="0" dirty="0"/>
            <a:t>(není nutná instalace – spuštění odkazu v počítači)</a:t>
          </a:r>
          <a:endParaRPr lang="en-US" dirty="0"/>
        </a:p>
      </dgm:t>
    </dgm:pt>
    <dgm:pt modelId="{1A5D7839-47AA-4314-8E30-5A2AB3F3B7A1}" type="parTrans" cxnId="{CE1B574F-E2C7-4714-AFD9-8FCEAC46452E}">
      <dgm:prSet/>
      <dgm:spPr/>
      <dgm:t>
        <a:bodyPr/>
        <a:lstStyle/>
        <a:p>
          <a:endParaRPr lang="en-US"/>
        </a:p>
      </dgm:t>
    </dgm:pt>
    <dgm:pt modelId="{66486CF8-2FFC-4CB8-AA19-83C8CD649418}" type="sibTrans" cxnId="{CE1B574F-E2C7-4714-AFD9-8FCEAC46452E}">
      <dgm:prSet/>
      <dgm:spPr/>
      <dgm:t>
        <a:bodyPr/>
        <a:lstStyle/>
        <a:p>
          <a:endParaRPr lang="en-US"/>
        </a:p>
      </dgm:t>
    </dgm:pt>
    <dgm:pt modelId="{6B8807FC-F39F-4646-8E81-DDAA3108BC94}">
      <dgm:prSet/>
      <dgm:spPr/>
      <dgm:t>
        <a:bodyPr/>
        <a:lstStyle/>
        <a:p>
          <a:r>
            <a:rPr lang="cs-CZ" b="1" baseline="0" dirty="0"/>
            <a:t>Microsoft Teams </a:t>
          </a:r>
          <a:r>
            <a:rPr lang="cs-CZ" b="0" baseline="0" dirty="0"/>
            <a:t>(vkládání materiálů, možnost kreslení na obrazovku)</a:t>
          </a:r>
          <a:endParaRPr lang="en-US" dirty="0"/>
        </a:p>
      </dgm:t>
    </dgm:pt>
    <dgm:pt modelId="{6DC0D6F5-23F7-480F-A5F1-A21AB992297B}" type="parTrans" cxnId="{6FE58D77-0CD5-42A7-9849-BDA2175A3E0F}">
      <dgm:prSet/>
      <dgm:spPr/>
      <dgm:t>
        <a:bodyPr/>
        <a:lstStyle/>
        <a:p>
          <a:endParaRPr lang="en-US"/>
        </a:p>
      </dgm:t>
    </dgm:pt>
    <dgm:pt modelId="{7C2F0694-1B75-4F33-8A87-DBB66F1AC304}" type="sibTrans" cxnId="{6FE58D77-0CD5-42A7-9849-BDA2175A3E0F}">
      <dgm:prSet/>
      <dgm:spPr/>
      <dgm:t>
        <a:bodyPr/>
        <a:lstStyle/>
        <a:p>
          <a:endParaRPr lang="en-US"/>
        </a:p>
      </dgm:t>
    </dgm:pt>
    <dgm:pt modelId="{4B71779F-EDFE-4148-8CCF-6865FF396A01}">
      <dgm:prSet/>
      <dgm:spPr/>
      <dgm:t>
        <a:bodyPr/>
        <a:lstStyle/>
        <a:p>
          <a:r>
            <a:rPr lang="cs-CZ" b="1" baseline="0"/>
            <a:t>Zoom </a:t>
          </a:r>
          <a:r>
            <a:rPr lang="cs-CZ" b="0" baseline="0"/>
            <a:t>(spuštění odkazu v počítači, možnost kreslení na obrazovku)</a:t>
          </a:r>
          <a:endParaRPr lang="en-US"/>
        </a:p>
      </dgm:t>
    </dgm:pt>
    <dgm:pt modelId="{9BB78E13-6699-4439-B97F-8584CC837FB4}" type="parTrans" cxnId="{7AB1FD61-78BF-4180-A0F0-6CC4593CCD60}">
      <dgm:prSet/>
      <dgm:spPr/>
      <dgm:t>
        <a:bodyPr/>
        <a:lstStyle/>
        <a:p>
          <a:endParaRPr lang="en-US"/>
        </a:p>
      </dgm:t>
    </dgm:pt>
    <dgm:pt modelId="{07837C05-7AB0-4394-9155-2A2D24B96508}" type="sibTrans" cxnId="{7AB1FD61-78BF-4180-A0F0-6CC4593CCD60}">
      <dgm:prSet/>
      <dgm:spPr/>
      <dgm:t>
        <a:bodyPr/>
        <a:lstStyle/>
        <a:p>
          <a:endParaRPr lang="en-US"/>
        </a:p>
      </dgm:t>
    </dgm:pt>
    <dgm:pt modelId="{BD2568FA-6480-47C5-9652-CB66659769A2}">
      <dgm:prSet/>
      <dgm:spPr/>
      <dgm:t>
        <a:bodyPr/>
        <a:lstStyle/>
        <a:p>
          <a:r>
            <a:rPr lang="cs-CZ" b="1" baseline="0"/>
            <a:t>Skype</a:t>
          </a:r>
          <a:r>
            <a:rPr lang="cs-CZ" b="0" baseline="0"/>
            <a:t> (jednoduché užívání, sdílení obrazovky)</a:t>
          </a:r>
          <a:endParaRPr lang="en-US"/>
        </a:p>
      </dgm:t>
    </dgm:pt>
    <dgm:pt modelId="{1B29358F-95D3-4F7A-B388-47014F77F074}" type="parTrans" cxnId="{B6A1224E-3BE2-4E58-A872-70253937062E}">
      <dgm:prSet/>
      <dgm:spPr/>
      <dgm:t>
        <a:bodyPr/>
        <a:lstStyle/>
        <a:p>
          <a:endParaRPr lang="en-US"/>
        </a:p>
      </dgm:t>
    </dgm:pt>
    <dgm:pt modelId="{1AB53DE1-F9F1-43BE-ACA3-73EFBFBDAEEA}" type="sibTrans" cxnId="{B6A1224E-3BE2-4E58-A872-70253937062E}">
      <dgm:prSet/>
      <dgm:spPr/>
      <dgm:t>
        <a:bodyPr/>
        <a:lstStyle/>
        <a:p>
          <a:endParaRPr lang="en-US"/>
        </a:p>
      </dgm:t>
    </dgm:pt>
    <dgm:pt modelId="{BB899632-0097-4CC1-8646-DEE212B60AE1}" type="pres">
      <dgm:prSet presAssocID="{7A4273D1-0731-40DF-97BA-586720B389F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38F70B8-1925-4159-9CCC-14C00A820CE4}" type="pres">
      <dgm:prSet presAssocID="{7A4273D1-0731-40DF-97BA-586720B389F2}" presName="container" presStyleCnt="0">
        <dgm:presLayoutVars>
          <dgm:dir/>
          <dgm:resizeHandles val="exact"/>
        </dgm:presLayoutVars>
      </dgm:prSet>
      <dgm:spPr/>
    </dgm:pt>
    <dgm:pt modelId="{37A28AB8-DC6B-4E1A-967F-252DF5923AB4}" type="pres">
      <dgm:prSet presAssocID="{D6154FBE-AE1D-42F2-B49E-53535CFD80C7}" presName="compNode" presStyleCnt="0"/>
      <dgm:spPr/>
    </dgm:pt>
    <dgm:pt modelId="{C9BDDC6E-289B-425A-989C-46DE42813865}" type="pres">
      <dgm:prSet presAssocID="{D6154FBE-AE1D-42F2-B49E-53535CFD80C7}" presName="iconBgRect" presStyleLbl="bgShp" presStyleIdx="0" presStyleCnt="4"/>
      <dgm:spPr/>
    </dgm:pt>
    <dgm:pt modelId="{EE06657B-53AD-4450-82A2-EC4F2DEBA9F7}" type="pres">
      <dgm:prSet presAssocID="{D6154FBE-AE1D-42F2-B49E-53535CFD80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1FDC3255-69E6-42B9-938A-9FDA2CB7A7C4}" type="pres">
      <dgm:prSet presAssocID="{D6154FBE-AE1D-42F2-B49E-53535CFD80C7}" presName="spaceRect" presStyleCnt="0"/>
      <dgm:spPr/>
    </dgm:pt>
    <dgm:pt modelId="{A5ABCD13-7CFE-4994-9576-EBE843524BAA}" type="pres">
      <dgm:prSet presAssocID="{D6154FBE-AE1D-42F2-B49E-53535CFD80C7}" presName="textRect" presStyleLbl="revTx" presStyleIdx="0" presStyleCnt="4" custScaleX="141303" custLinFactNeighborX="19712" custLinFactNeighborY="3707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8A715BC8-3520-4001-944B-DBBA4E2D47A6}" type="pres">
      <dgm:prSet presAssocID="{66486CF8-2FFC-4CB8-AA19-83C8CD64941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85EFB543-BBC4-46DE-98DF-5EEA1668273E}" type="pres">
      <dgm:prSet presAssocID="{6B8807FC-F39F-4646-8E81-DDAA3108BC94}" presName="compNode" presStyleCnt="0"/>
      <dgm:spPr/>
    </dgm:pt>
    <dgm:pt modelId="{6CE0F766-26E1-4A98-B7AF-EDEC0D4B6050}" type="pres">
      <dgm:prSet presAssocID="{6B8807FC-F39F-4646-8E81-DDAA3108BC94}" presName="iconBgRect" presStyleLbl="bgShp" presStyleIdx="1" presStyleCnt="4" custLinFactNeighborX="26908" custLinFactNeighborY="2446"/>
      <dgm:spPr/>
    </dgm:pt>
    <dgm:pt modelId="{98443025-97F4-4D86-B607-25138992F64D}" type="pres">
      <dgm:prSet presAssocID="{6B8807FC-F39F-4646-8E81-DDAA3108BC94}" presName="iconRect" presStyleLbl="node1" presStyleIdx="1" presStyleCnt="4" custLinFactNeighborX="48503" custLinFactNeighborY="-28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rak"/>
        </a:ext>
      </dgm:extLst>
    </dgm:pt>
    <dgm:pt modelId="{30A62EC1-6BF6-43BF-9EF6-0A823CE39107}" type="pres">
      <dgm:prSet presAssocID="{6B8807FC-F39F-4646-8E81-DDAA3108BC94}" presName="spaceRect" presStyleCnt="0"/>
      <dgm:spPr/>
    </dgm:pt>
    <dgm:pt modelId="{70377AE1-C2F9-428D-974E-CA39E487543E}" type="pres">
      <dgm:prSet presAssocID="{6B8807FC-F39F-4646-8E81-DDAA3108BC94}" presName="textRect" presStyleLbl="revTx" presStyleIdx="1" presStyleCnt="4" custLinFactNeighborX="15266" custLinFactNeighborY="2446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93E8723E-03D6-4BC8-B0CF-6CD8911D0CD6}" type="pres">
      <dgm:prSet presAssocID="{7C2F0694-1B75-4F33-8A87-DBB66F1AC304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84C1992-5EBD-44F9-901A-5459502E3782}" type="pres">
      <dgm:prSet presAssocID="{4B71779F-EDFE-4148-8CCF-6865FF396A01}" presName="compNode" presStyleCnt="0"/>
      <dgm:spPr/>
    </dgm:pt>
    <dgm:pt modelId="{13E19B38-638F-4FD8-A509-6D3D1AE05B83}" type="pres">
      <dgm:prSet presAssocID="{4B71779F-EDFE-4148-8CCF-6865FF396A01}" presName="iconBgRect" presStyleLbl="bgShp" presStyleIdx="2" presStyleCnt="4"/>
      <dgm:spPr/>
    </dgm:pt>
    <dgm:pt modelId="{685883A9-5DEF-4F0F-A9F8-64DFD97E938E}" type="pres">
      <dgm:prSet presAssocID="{4B71779F-EDFE-4148-8CCF-6865FF396A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CA1D9FD5-713C-4300-8CE6-5252BB94F0DE}" type="pres">
      <dgm:prSet presAssocID="{4B71779F-EDFE-4148-8CCF-6865FF396A01}" presName="spaceRect" presStyleCnt="0"/>
      <dgm:spPr/>
    </dgm:pt>
    <dgm:pt modelId="{B413F0AE-71C2-44E7-8EBE-59E4CE48A15D}" type="pres">
      <dgm:prSet presAssocID="{4B71779F-EDFE-4148-8CCF-6865FF396A0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04D6DCB9-6C4C-4411-922A-084E5C65F75C}" type="pres">
      <dgm:prSet presAssocID="{07837C05-7AB0-4394-9155-2A2D24B9650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ED7A019-1072-464F-92C0-AFFFBC8D6E2A}" type="pres">
      <dgm:prSet presAssocID="{BD2568FA-6480-47C5-9652-CB66659769A2}" presName="compNode" presStyleCnt="0"/>
      <dgm:spPr/>
    </dgm:pt>
    <dgm:pt modelId="{3968F186-0D3A-41AD-8C37-26DD5B031CF9}" type="pres">
      <dgm:prSet presAssocID="{BD2568FA-6480-47C5-9652-CB66659769A2}" presName="iconBgRect" presStyleLbl="bgShp" presStyleIdx="3" presStyleCnt="4"/>
      <dgm:spPr/>
    </dgm:pt>
    <dgm:pt modelId="{074AE8A9-DE83-4695-8BF8-52EB00B5C6F0}" type="pres">
      <dgm:prSet presAssocID="{BD2568FA-6480-47C5-9652-CB66659769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F39CC38B-A65A-47AE-B485-1CE5CC12123C}" type="pres">
      <dgm:prSet presAssocID="{BD2568FA-6480-47C5-9652-CB66659769A2}" presName="spaceRect" presStyleCnt="0"/>
      <dgm:spPr/>
    </dgm:pt>
    <dgm:pt modelId="{C5C00BF9-4DBD-4B90-AD00-63B5E84D4FB9}" type="pres">
      <dgm:prSet presAssocID="{BD2568FA-6480-47C5-9652-CB66659769A2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8CE1CD-7A7A-5E4D-A1BB-32CCB97FD765}" type="presOf" srcId="{07837C05-7AB0-4394-9155-2A2D24B96508}" destId="{04D6DCB9-6C4C-4411-922A-084E5C65F75C}" srcOrd="0" destOrd="0" presId="urn:microsoft.com/office/officeart/2018/2/layout/IconCircleList"/>
    <dgm:cxn modelId="{F7E45B59-8520-6047-8F90-914F032C2655}" type="presOf" srcId="{D6154FBE-AE1D-42F2-B49E-53535CFD80C7}" destId="{A5ABCD13-7CFE-4994-9576-EBE843524BAA}" srcOrd="0" destOrd="0" presId="urn:microsoft.com/office/officeart/2018/2/layout/IconCircleList"/>
    <dgm:cxn modelId="{531A44B8-AB4C-CC4E-A9AC-2004BA759D77}" type="presOf" srcId="{7C2F0694-1B75-4F33-8A87-DBB66F1AC304}" destId="{93E8723E-03D6-4BC8-B0CF-6CD8911D0CD6}" srcOrd="0" destOrd="0" presId="urn:microsoft.com/office/officeart/2018/2/layout/IconCircleList"/>
    <dgm:cxn modelId="{7AB1FD61-78BF-4180-A0F0-6CC4593CCD60}" srcId="{7A4273D1-0731-40DF-97BA-586720B389F2}" destId="{4B71779F-EDFE-4148-8CCF-6865FF396A01}" srcOrd="2" destOrd="0" parTransId="{9BB78E13-6699-4439-B97F-8584CC837FB4}" sibTransId="{07837C05-7AB0-4394-9155-2A2D24B96508}"/>
    <dgm:cxn modelId="{B6A1224E-3BE2-4E58-A872-70253937062E}" srcId="{7A4273D1-0731-40DF-97BA-586720B389F2}" destId="{BD2568FA-6480-47C5-9652-CB66659769A2}" srcOrd="3" destOrd="0" parTransId="{1B29358F-95D3-4F7A-B388-47014F77F074}" sibTransId="{1AB53DE1-F9F1-43BE-ACA3-73EFBFBDAEEA}"/>
    <dgm:cxn modelId="{D2629006-5202-7349-B492-75EBD47D0D6A}" type="presOf" srcId="{4B71779F-EDFE-4148-8CCF-6865FF396A01}" destId="{B413F0AE-71C2-44E7-8EBE-59E4CE48A15D}" srcOrd="0" destOrd="0" presId="urn:microsoft.com/office/officeart/2018/2/layout/IconCircleList"/>
    <dgm:cxn modelId="{9076A37F-09B8-184F-92D9-C404D1DA49AD}" type="presOf" srcId="{7A4273D1-0731-40DF-97BA-586720B389F2}" destId="{BB899632-0097-4CC1-8646-DEE212B60AE1}" srcOrd="0" destOrd="0" presId="urn:microsoft.com/office/officeart/2018/2/layout/IconCircleList"/>
    <dgm:cxn modelId="{DFB07A6C-8376-C942-9D18-330E5E698D67}" type="presOf" srcId="{BD2568FA-6480-47C5-9652-CB66659769A2}" destId="{C5C00BF9-4DBD-4B90-AD00-63B5E84D4FB9}" srcOrd="0" destOrd="0" presId="urn:microsoft.com/office/officeart/2018/2/layout/IconCircleList"/>
    <dgm:cxn modelId="{F1C5A909-C03D-7148-9740-2CBC15F27A43}" type="presOf" srcId="{6B8807FC-F39F-4646-8E81-DDAA3108BC94}" destId="{70377AE1-C2F9-428D-974E-CA39E487543E}" srcOrd="0" destOrd="0" presId="urn:microsoft.com/office/officeart/2018/2/layout/IconCircleList"/>
    <dgm:cxn modelId="{6FE58D77-0CD5-42A7-9849-BDA2175A3E0F}" srcId="{7A4273D1-0731-40DF-97BA-586720B389F2}" destId="{6B8807FC-F39F-4646-8E81-DDAA3108BC94}" srcOrd="1" destOrd="0" parTransId="{6DC0D6F5-23F7-480F-A5F1-A21AB992297B}" sibTransId="{7C2F0694-1B75-4F33-8A87-DBB66F1AC304}"/>
    <dgm:cxn modelId="{94F62AC4-E7AB-BC46-B0FF-DA1BBDBA988F}" type="presOf" srcId="{66486CF8-2FFC-4CB8-AA19-83C8CD649418}" destId="{8A715BC8-3520-4001-944B-DBBA4E2D47A6}" srcOrd="0" destOrd="0" presId="urn:microsoft.com/office/officeart/2018/2/layout/IconCircleList"/>
    <dgm:cxn modelId="{CE1B574F-E2C7-4714-AFD9-8FCEAC46452E}" srcId="{7A4273D1-0731-40DF-97BA-586720B389F2}" destId="{D6154FBE-AE1D-42F2-B49E-53535CFD80C7}" srcOrd="0" destOrd="0" parTransId="{1A5D7839-47AA-4314-8E30-5A2AB3F3B7A1}" sibTransId="{66486CF8-2FFC-4CB8-AA19-83C8CD649418}"/>
    <dgm:cxn modelId="{321D6DED-96DD-634B-89A3-A7A794A601D7}" type="presParOf" srcId="{BB899632-0097-4CC1-8646-DEE212B60AE1}" destId="{938F70B8-1925-4159-9CCC-14C00A820CE4}" srcOrd="0" destOrd="0" presId="urn:microsoft.com/office/officeart/2018/2/layout/IconCircleList"/>
    <dgm:cxn modelId="{7D84809B-8AD3-484A-98EC-7300AFD81B27}" type="presParOf" srcId="{938F70B8-1925-4159-9CCC-14C00A820CE4}" destId="{37A28AB8-DC6B-4E1A-967F-252DF5923AB4}" srcOrd="0" destOrd="0" presId="urn:microsoft.com/office/officeart/2018/2/layout/IconCircleList"/>
    <dgm:cxn modelId="{4C863672-E6F1-1E4C-B91E-0AC1916F25E0}" type="presParOf" srcId="{37A28AB8-DC6B-4E1A-967F-252DF5923AB4}" destId="{C9BDDC6E-289B-425A-989C-46DE42813865}" srcOrd="0" destOrd="0" presId="urn:microsoft.com/office/officeart/2018/2/layout/IconCircleList"/>
    <dgm:cxn modelId="{14A77DCE-F44B-D047-B7D4-2D532AD7520E}" type="presParOf" srcId="{37A28AB8-DC6B-4E1A-967F-252DF5923AB4}" destId="{EE06657B-53AD-4450-82A2-EC4F2DEBA9F7}" srcOrd="1" destOrd="0" presId="urn:microsoft.com/office/officeart/2018/2/layout/IconCircleList"/>
    <dgm:cxn modelId="{F08F84EE-457D-874D-8CC4-C3A2B0C401B4}" type="presParOf" srcId="{37A28AB8-DC6B-4E1A-967F-252DF5923AB4}" destId="{1FDC3255-69E6-42B9-938A-9FDA2CB7A7C4}" srcOrd="2" destOrd="0" presId="urn:microsoft.com/office/officeart/2018/2/layout/IconCircleList"/>
    <dgm:cxn modelId="{A87BF3CA-32A0-D743-88D8-67100B8C8D49}" type="presParOf" srcId="{37A28AB8-DC6B-4E1A-967F-252DF5923AB4}" destId="{A5ABCD13-7CFE-4994-9576-EBE843524BAA}" srcOrd="3" destOrd="0" presId="urn:microsoft.com/office/officeart/2018/2/layout/IconCircleList"/>
    <dgm:cxn modelId="{F473C02E-3A6F-7742-83DB-E7366759644B}" type="presParOf" srcId="{938F70B8-1925-4159-9CCC-14C00A820CE4}" destId="{8A715BC8-3520-4001-944B-DBBA4E2D47A6}" srcOrd="1" destOrd="0" presId="urn:microsoft.com/office/officeart/2018/2/layout/IconCircleList"/>
    <dgm:cxn modelId="{1AEE8563-C915-EE4B-A54A-93DA0A22BC98}" type="presParOf" srcId="{938F70B8-1925-4159-9CCC-14C00A820CE4}" destId="{85EFB543-BBC4-46DE-98DF-5EEA1668273E}" srcOrd="2" destOrd="0" presId="urn:microsoft.com/office/officeart/2018/2/layout/IconCircleList"/>
    <dgm:cxn modelId="{78B0AB2E-B923-CE4A-B907-0BDD4F75DCB1}" type="presParOf" srcId="{85EFB543-BBC4-46DE-98DF-5EEA1668273E}" destId="{6CE0F766-26E1-4A98-B7AF-EDEC0D4B6050}" srcOrd="0" destOrd="0" presId="urn:microsoft.com/office/officeart/2018/2/layout/IconCircleList"/>
    <dgm:cxn modelId="{3A8E643A-8375-3B46-B385-86D3664BBC1E}" type="presParOf" srcId="{85EFB543-BBC4-46DE-98DF-5EEA1668273E}" destId="{98443025-97F4-4D86-B607-25138992F64D}" srcOrd="1" destOrd="0" presId="urn:microsoft.com/office/officeart/2018/2/layout/IconCircleList"/>
    <dgm:cxn modelId="{0470B33A-2762-8248-9060-F81690319820}" type="presParOf" srcId="{85EFB543-BBC4-46DE-98DF-5EEA1668273E}" destId="{30A62EC1-6BF6-43BF-9EF6-0A823CE39107}" srcOrd="2" destOrd="0" presId="urn:microsoft.com/office/officeart/2018/2/layout/IconCircleList"/>
    <dgm:cxn modelId="{F65C427C-8091-154C-8F47-7D182351FC60}" type="presParOf" srcId="{85EFB543-BBC4-46DE-98DF-5EEA1668273E}" destId="{70377AE1-C2F9-428D-974E-CA39E487543E}" srcOrd="3" destOrd="0" presId="urn:microsoft.com/office/officeart/2018/2/layout/IconCircleList"/>
    <dgm:cxn modelId="{62877AA4-420B-3C41-80FB-9547FA23B185}" type="presParOf" srcId="{938F70B8-1925-4159-9CCC-14C00A820CE4}" destId="{93E8723E-03D6-4BC8-B0CF-6CD8911D0CD6}" srcOrd="3" destOrd="0" presId="urn:microsoft.com/office/officeart/2018/2/layout/IconCircleList"/>
    <dgm:cxn modelId="{004AC346-6A88-5741-B08E-D95454EE6812}" type="presParOf" srcId="{938F70B8-1925-4159-9CCC-14C00A820CE4}" destId="{684C1992-5EBD-44F9-901A-5459502E3782}" srcOrd="4" destOrd="0" presId="urn:microsoft.com/office/officeart/2018/2/layout/IconCircleList"/>
    <dgm:cxn modelId="{C9A61BD0-88FC-5B45-B453-C92B5003C743}" type="presParOf" srcId="{684C1992-5EBD-44F9-901A-5459502E3782}" destId="{13E19B38-638F-4FD8-A509-6D3D1AE05B83}" srcOrd="0" destOrd="0" presId="urn:microsoft.com/office/officeart/2018/2/layout/IconCircleList"/>
    <dgm:cxn modelId="{D9D26D53-37A0-7B44-8054-52FF43C7E8EC}" type="presParOf" srcId="{684C1992-5EBD-44F9-901A-5459502E3782}" destId="{685883A9-5DEF-4F0F-A9F8-64DFD97E938E}" srcOrd="1" destOrd="0" presId="urn:microsoft.com/office/officeart/2018/2/layout/IconCircleList"/>
    <dgm:cxn modelId="{2C76DAB4-DB37-674D-A255-1B3D4FF725F0}" type="presParOf" srcId="{684C1992-5EBD-44F9-901A-5459502E3782}" destId="{CA1D9FD5-713C-4300-8CE6-5252BB94F0DE}" srcOrd="2" destOrd="0" presId="urn:microsoft.com/office/officeart/2018/2/layout/IconCircleList"/>
    <dgm:cxn modelId="{8E8C813D-1DAA-7341-97C3-A8C611D8280E}" type="presParOf" srcId="{684C1992-5EBD-44F9-901A-5459502E3782}" destId="{B413F0AE-71C2-44E7-8EBE-59E4CE48A15D}" srcOrd="3" destOrd="0" presId="urn:microsoft.com/office/officeart/2018/2/layout/IconCircleList"/>
    <dgm:cxn modelId="{EDE3EA00-C76D-2746-8432-F59C2CAC1A79}" type="presParOf" srcId="{938F70B8-1925-4159-9CCC-14C00A820CE4}" destId="{04D6DCB9-6C4C-4411-922A-084E5C65F75C}" srcOrd="5" destOrd="0" presId="urn:microsoft.com/office/officeart/2018/2/layout/IconCircleList"/>
    <dgm:cxn modelId="{542C3CB5-6CA3-5849-AFD1-A3E7177AA41E}" type="presParOf" srcId="{938F70B8-1925-4159-9CCC-14C00A820CE4}" destId="{CED7A019-1072-464F-92C0-AFFFBC8D6E2A}" srcOrd="6" destOrd="0" presId="urn:microsoft.com/office/officeart/2018/2/layout/IconCircleList"/>
    <dgm:cxn modelId="{6C7E632B-565C-D14C-B66B-8BE3DC280FC7}" type="presParOf" srcId="{CED7A019-1072-464F-92C0-AFFFBC8D6E2A}" destId="{3968F186-0D3A-41AD-8C37-26DD5B031CF9}" srcOrd="0" destOrd="0" presId="urn:microsoft.com/office/officeart/2018/2/layout/IconCircleList"/>
    <dgm:cxn modelId="{70AE6C16-6817-1840-BDAA-87B58C1BC9C0}" type="presParOf" srcId="{CED7A019-1072-464F-92C0-AFFFBC8D6E2A}" destId="{074AE8A9-DE83-4695-8BF8-52EB00B5C6F0}" srcOrd="1" destOrd="0" presId="urn:microsoft.com/office/officeart/2018/2/layout/IconCircleList"/>
    <dgm:cxn modelId="{D7E43637-8C20-624F-AE13-28BA40320306}" type="presParOf" srcId="{CED7A019-1072-464F-92C0-AFFFBC8D6E2A}" destId="{F39CC38B-A65A-47AE-B485-1CE5CC12123C}" srcOrd="2" destOrd="0" presId="urn:microsoft.com/office/officeart/2018/2/layout/IconCircleList"/>
    <dgm:cxn modelId="{83074417-38CD-A54E-9544-78EEBB0CF864}" type="presParOf" srcId="{CED7A019-1072-464F-92C0-AFFFBC8D6E2A}" destId="{C5C00BF9-4DBD-4B90-AD00-63B5E84D4F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DD6821-107F-41EA-BBFC-78A49C965A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D2D5751-19EB-41F3-8DBA-1EF5E62436B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baseline="0"/>
            <a:t>oční kontakt</a:t>
          </a:r>
          <a:endParaRPr lang="en-US"/>
        </a:p>
      </dgm:t>
    </dgm:pt>
    <dgm:pt modelId="{322F29E0-BF8B-4950-AE11-C60350955473}" type="parTrans" cxnId="{8AE7CE2D-145F-46DD-B0E0-41312A0277AD}">
      <dgm:prSet/>
      <dgm:spPr/>
      <dgm:t>
        <a:bodyPr/>
        <a:lstStyle/>
        <a:p>
          <a:endParaRPr lang="en-US"/>
        </a:p>
      </dgm:t>
    </dgm:pt>
    <dgm:pt modelId="{65BE7E5E-A495-49A2-9FF9-27E4E36D9B9D}" type="sibTrans" cxnId="{8AE7CE2D-145F-46DD-B0E0-41312A0277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4C1D00-2A84-4A2F-B756-084E2A2C8EC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baseline="0" dirty="0"/>
            <a:t>sdílení obrazovky, ukazování na tabuli</a:t>
          </a:r>
          <a:endParaRPr lang="en-US" dirty="0"/>
        </a:p>
      </dgm:t>
    </dgm:pt>
    <dgm:pt modelId="{6899662E-A71E-4486-AF66-32FC6394E253}" type="parTrans" cxnId="{CFD54D83-4EB1-4A0A-ADEA-26055E39A4C3}">
      <dgm:prSet/>
      <dgm:spPr/>
      <dgm:t>
        <a:bodyPr/>
        <a:lstStyle/>
        <a:p>
          <a:endParaRPr lang="en-US"/>
        </a:p>
      </dgm:t>
    </dgm:pt>
    <dgm:pt modelId="{0A1D140C-E938-4FA9-A95C-529CDAB618D7}" type="sibTrans" cxnId="{CFD54D83-4EB1-4A0A-ADEA-26055E39A4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183677-A0A7-4137-AC47-5124C84ED7E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baseline="0"/>
            <a:t>zapisování znaků (pinyinu s tóny) do chatu </a:t>
          </a:r>
          <a:endParaRPr lang="en-US"/>
        </a:p>
      </dgm:t>
    </dgm:pt>
    <dgm:pt modelId="{8AE2A352-34F8-42C5-A754-948C1C0FA7C2}" type="parTrans" cxnId="{18C6F7CC-A853-4BF1-8EFB-30F43DD6EBD6}">
      <dgm:prSet/>
      <dgm:spPr/>
      <dgm:t>
        <a:bodyPr/>
        <a:lstStyle/>
        <a:p>
          <a:endParaRPr lang="en-US"/>
        </a:p>
      </dgm:t>
    </dgm:pt>
    <dgm:pt modelId="{8D3D4C65-D4E6-4FA7-BF08-EA35A0C348A7}" type="sibTrans" cxnId="{18C6F7CC-A853-4BF1-8EFB-30F43DD6EB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732737-F13D-4FE3-896E-0BB53292AC5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baseline="0"/>
            <a:t>pouštění nahrávek, videí</a:t>
          </a:r>
          <a:endParaRPr lang="en-US"/>
        </a:p>
      </dgm:t>
    </dgm:pt>
    <dgm:pt modelId="{0F5F56F3-9CFB-47E2-9F6E-3F04D677F60C}" type="parTrans" cxnId="{E58CAA66-9480-47D0-93FF-0D30E611D9CB}">
      <dgm:prSet/>
      <dgm:spPr/>
      <dgm:t>
        <a:bodyPr/>
        <a:lstStyle/>
        <a:p>
          <a:endParaRPr lang="en-US"/>
        </a:p>
      </dgm:t>
    </dgm:pt>
    <dgm:pt modelId="{52893069-F737-4F26-81BE-8DEA50B3F938}" type="sibTrans" cxnId="{E58CAA66-9480-47D0-93FF-0D30E611D9CB}">
      <dgm:prSet/>
      <dgm:spPr/>
      <dgm:t>
        <a:bodyPr/>
        <a:lstStyle/>
        <a:p>
          <a:endParaRPr lang="en-US"/>
        </a:p>
      </dgm:t>
    </dgm:pt>
    <dgm:pt modelId="{8795514A-504F-45BF-B9C7-25A0D89613C4}" type="pres">
      <dgm:prSet presAssocID="{7DDD6821-107F-41EA-BBFC-78A49C965A1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3E2CB9-AC27-44AF-924A-82169B1F7F21}" type="pres">
      <dgm:prSet presAssocID="{7DDD6821-107F-41EA-BBFC-78A49C965A1C}" presName="container" presStyleCnt="0">
        <dgm:presLayoutVars>
          <dgm:dir/>
          <dgm:resizeHandles val="exact"/>
        </dgm:presLayoutVars>
      </dgm:prSet>
      <dgm:spPr/>
    </dgm:pt>
    <dgm:pt modelId="{7F69D7F5-8C57-4F35-A743-DB5A76B581FE}" type="pres">
      <dgm:prSet presAssocID="{ED2D5751-19EB-41F3-8DBA-1EF5E62436B6}" presName="compNode" presStyleCnt="0"/>
      <dgm:spPr/>
    </dgm:pt>
    <dgm:pt modelId="{7E1E2B8D-CA60-4EAF-9493-B8B6996DBCBC}" type="pres">
      <dgm:prSet presAssocID="{ED2D5751-19EB-41F3-8DBA-1EF5E62436B6}" presName="iconBgRect" presStyleLbl="bgShp" presStyleIdx="0" presStyleCnt="4"/>
      <dgm:spPr/>
    </dgm:pt>
    <dgm:pt modelId="{10CB6A1D-19EF-4328-AEC9-DFB740E5782D}" type="pres">
      <dgm:prSet presAssocID="{ED2D5751-19EB-41F3-8DBA-1EF5E62436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5B6174EE-8883-4169-8698-3202EFA0DF09}" type="pres">
      <dgm:prSet presAssocID="{ED2D5751-19EB-41F3-8DBA-1EF5E62436B6}" presName="spaceRect" presStyleCnt="0"/>
      <dgm:spPr/>
    </dgm:pt>
    <dgm:pt modelId="{AC6D391B-BCDC-4B93-A5CC-553624E3FF0C}" type="pres">
      <dgm:prSet presAssocID="{ED2D5751-19EB-41F3-8DBA-1EF5E62436B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F0A2EEFB-94DD-4C8B-9B72-EB949758B975}" type="pres">
      <dgm:prSet presAssocID="{65BE7E5E-A495-49A2-9FF9-27E4E36D9B9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24DA88F-BEB5-448A-B51E-3E54613086A7}" type="pres">
      <dgm:prSet presAssocID="{F34C1D00-2A84-4A2F-B756-084E2A2C8EC3}" presName="compNode" presStyleCnt="0"/>
      <dgm:spPr/>
    </dgm:pt>
    <dgm:pt modelId="{5D71388E-D44C-4ED8-B6C1-6C2BE349751E}" type="pres">
      <dgm:prSet presAssocID="{F34C1D00-2A84-4A2F-B756-084E2A2C8EC3}" presName="iconBgRect" presStyleLbl="bgShp" presStyleIdx="1" presStyleCnt="4"/>
      <dgm:spPr/>
    </dgm:pt>
    <dgm:pt modelId="{18D6A357-B054-4163-AED8-8B4CEB565D94}" type="pres">
      <dgm:prSet presAssocID="{F34C1D00-2A84-4A2F-B756-084E2A2C8E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7AC1A166-5342-48BC-9648-A7FC601CBBF7}" type="pres">
      <dgm:prSet presAssocID="{F34C1D00-2A84-4A2F-B756-084E2A2C8EC3}" presName="spaceRect" presStyleCnt="0"/>
      <dgm:spPr/>
    </dgm:pt>
    <dgm:pt modelId="{0BE6E4E6-AE78-4959-9A17-290AC4EA1FA1}" type="pres">
      <dgm:prSet presAssocID="{F34C1D00-2A84-4A2F-B756-084E2A2C8EC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4D65413-50EB-438F-81F1-26732B2BF719}" type="pres">
      <dgm:prSet presAssocID="{0A1D140C-E938-4FA9-A95C-529CDAB618D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F0B940E-BD5A-4883-BB47-C8C77CACDDD1}" type="pres">
      <dgm:prSet presAssocID="{F4183677-A0A7-4137-AC47-5124C84ED7E5}" presName="compNode" presStyleCnt="0"/>
      <dgm:spPr/>
    </dgm:pt>
    <dgm:pt modelId="{36E46691-26DB-437D-AF1D-30641A31AB10}" type="pres">
      <dgm:prSet presAssocID="{F4183677-A0A7-4137-AC47-5124C84ED7E5}" presName="iconBgRect" presStyleLbl="bgShp" presStyleIdx="2" presStyleCnt="4"/>
      <dgm:spPr/>
    </dgm:pt>
    <dgm:pt modelId="{ACF88837-74C5-4458-A7B3-2ED2C1747E15}" type="pres">
      <dgm:prSet presAssocID="{F4183677-A0A7-4137-AC47-5124C84ED7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Řeč"/>
        </a:ext>
      </dgm:extLst>
    </dgm:pt>
    <dgm:pt modelId="{54AF5BD7-039B-4201-B2F1-DA3AE415015D}" type="pres">
      <dgm:prSet presAssocID="{F4183677-A0A7-4137-AC47-5124C84ED7E5}" presName="spaceRect" presStyleCnt="0"/>
      <dgm:spPr/>
    </dgm:pt>
    <dgm:pt modelId="{BF7E6F0C-E6CB-4920-9A77-C27FF071875E}" type="pres">
      <dgm:prSet presAssocID="{F4183677-A0A7-4137-AC47-5124C84ED7E5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BF650663-7654-4825-B5E1-B7BFD15AE784}" type="pres">
      <dgm:prSet presAssocID="{8D3D4C65-D4E6-4FA7-BF08-EA35A0C348A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DB19EACD-9D77-453D-8CE5-FF10815DFBB5}" type="pres">
      <dgm:prSet presAssocID="{AC732737-F13D-4FE3-896E-0BB53292AC5E}" presName="compNode" presStyleCnt="0"/>
      <dgm:spPr/>
    </dgm:pt>
    <dgm:pt modelId="{A8988C81-9C14-4C11-9634-A33AD26E7D79}" type="pres">
      <dgm:prSet presAssocID="{AC732737-F13D-4FE3-896E-0BB53292AC5E}" presName="iconBgRect" presStyleLbl="bgShp" presStyleIdx="3" presStyleCnt="4"/>
      <dgm:spPr/>
    </dgm:pt>
    <dgm:pt modelId="{32C9489F-880E-4D81-BEFC-BCE3AA3C80BA}" type="pres">
      <dgm:prSet presAssocID="{AC732737-F13D-4FE3-896E-0BB53292AC5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967DD53F-FFCB-406F-8A37-11BBA14A057F}" type="pres">
      <dgm:prSet presAssocID="{AC732737-F13D-4FE3-896E-0BB53292AC5E}" presName="spaceRect" presStyleCnt="0"/>
      <dgm:spPr/>
    </dgm:pt>
    <dgm:pt modelId="{C0027BA0-18F6-4B0F-8C88-EC576DFAA67F}" type="pres">
      <dgm:prSet presAssocID="{AC732737-F13D-4FE3-896E-0BB53292AC5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B97AFA-48C0-0543-B9E1-93F5E35EE3B8}" type="presOf" srcId="{AC732737-F13D-4FE3-896E-0BB53292AC5E}" destId="{C0027BA0-18F6-4B0F-8C88-EC576DFAA67F}" srcOrd="0" destOrd="0" presId="urn:microsoft.com/office/officeart/2018/2/layout/IconCircleList"/>
    <dgm:cxn modelId="{2AE52F21-CA63-8343-A80A-B8B6FE0B4679}" type="presOf" srcId="{F4183677-A0A7-4137-AC47-5124C84ED7E5}" destId="{BF7E6F0C-E6CB-4920-9A77-C27FF071875E}" srcOrd="0" destOrd="0" presId="urn:microsoft.com/office/officeart/2018/2/layout/IconCircleList"/>
    <dgm:cxn modelId="{18C6F7CC-A853-4BF1-8EFB-30F43DD6EBD6}" srcId="{7DDD6821-107F-41EA-BBFC-78A49C965A1C}" destId="{F4183677-A0A7-4137-AC47-5124C84ED7E5}" srcOrd="2" destOrd="0" parTransId="{8AE2A352-34F8-42C5-A754-948C1C0FA7C2}" sibTransId="{8D3D4C65-D4E6-4FA7-BF08-EA35A0C348A7}"/>
    <dgm:cxn modelId="{3EE85E43-451C-EB46-911F-FA2A5B5B4935}" type="presOf" srcId="{ED2D5751-19EB-41F3-8DBA-1EF5E62436B6}" destId="{AC6D391B-BCDC-4B93-A5CC-553624E3FF0C}" srcOrd="0" destOrd="0" presId="urn:microsoft.com/office/officeart/2018/2/layout/IconCircleList"/>
    <dgm:cxn modelId="{8AE7CE2D-145F-46DD-B0E0-41312A0277AD}" srcId="{7DDD6821-107F-41EA-BBFC-78A49C965A1C}" destId="{ED2D5751-19EB-41F3-8DBA-1EF5E62436B6}" srcOrd="0" destOrd="0" parTransId="{322F29E0-BF8B-4950-AE11-C60350955473}" sibTransId="{65BE7E5E-A495-49A2-9FF9-27E4E36D9B9D}"/>
    <dgm:cxn modelId="{6453BDDB-AE33-7740-9AC7-A3A4483AAFB3}" type="presOf" srcId="{7DDD6821-107F-41EA-BBFC-78A49C965A1C}" destId="{8795514A-504F-45BF-B9C7-25A0D89613C4}" srcOrd="0" destOrd="0" presId="urn:microsoft.com/office/officeart/2018/2/layout/IconCircleList"/>
    <dgm:cxn modelId="{65BDF17E-7D15-8B40-BE84-58CBBDC7FDA8}" type="presOf" srcId="{65BE7E5E-A495-49A2-9FF9-27E4E36D9B9D}" destId="{F0A2EEFB-94DD-4C8B-9B72-EB949758B975}" srcOrd="0" destOrd="0" presId="urn:microsoft.com/office/officeart/2018/2/layout/IconCircleList"/>
    <dgm:cxn modelId="{1F4B1BC6-C0B8-6849-AEAC-44B2372FE6A9}" type="presOf" srcId="{0A1D140C-E938-4FA9-A95C-529CDAB618D7}" destId="{44D65413-50EB-438F-81F1-26732B2BF719}" srcOrd="0" destOrd="0" presId="urn:microsoft.com/office/officeart/2018/2/layout/IconCircleList"/>
    <dgm:cxn modelId="{B3C71339-954F-1244-B70C-B8EC32BCE044}" type="presOf" srcId="{F34C1D00-2A84-4A2F-B756-084E2A2C8EC3}" destId="{0BE6E4E6-AE78-4959-9A17-290AC4EA1FA1}" srcOrd="0" destOrd="0" presId="urn:microsoft.com/office/officeart/2018/2/layout/IconCircleList"/>
    <dgm:cxn modelId="{CFD54D83-4EB1-4A0A-ADEA-26055E39A4C3}" srcId="{7DDD6821-107F-41EA-BBFC-78A49C965A1C}" destId="{F34C1D00-2A84-4A2F-B756-084E2A2C8EC3}" srcOrd="1" destOrd="0" parTransId="{6899662E-A71E-4486-AF66-32FC6394E253}" sibTransId="{0A1D140C-E938-4FA9-A95C-529CDAB618D7}"/>
    <dgm:cxn modelId="{E58CAA66-9480-47D0-93FF-0D30E611D9CB}" srcId="{7DDD6821-107F-41EA-BBFC-78A49C965A1C}" destId="{AC732737-F13D-4FE3-896E-0BB53292AC5E}" srcOrd="3" destOrd="0" parTransId="{0F5F56F3-9CFB-47E2-9F6E-3F04D677F60C}" sibTransId="{52893069-F737-4F26-81BE-8DEA50B3F938}"/>
    <dgm:cxn modelId="{472DC0FD-7C73-644B-9891-9FE3A51C0E5F}" type="presOf" srcId="{8D3D4C65-D4E6-4FA7-BF08-EA35A0C348A7}" destId="{BF650663-7654-4825-B5E1-B7BFD15AE784}" srcOrd="0" destOrd="0" presId="urn:microsoft.com/office/officeart/2018/2/layout/IconCircleList"/>
    <dgm:cxn modelId="{E9B78E2B-28B0-C74F-BE83-6A6934C5F4D8}" type="presParOf" srcId="{8795514A-504F-45BF-B9C7-25A0D89613C4}" destId="{DA3E2CB9-AC27-44AF-924A-82169B1F7F21}" srcOrd="0" destOrd="0" presId="urn:microsoft.com/office/officeart/2018/2/layout/IconCircleList"/>
    <dgm:cxn modelId="{F96BE124-4554-AF46-944C-B8CCA4EFAC38}" type="presParOf" srcId="{DA3E2CB9-AC27-44AF-924A-82169B1F7F21}" destId="{7F69D7F5-8C57-4F35-A743-DB5A76B581FE}" srcOrd="0" destOrd="0" presId="urn:microsoft.com/office/officeart/2018/2/layout/IconCircleList"/>
    <dgm:cxn modelId="{D0C924D5-E0E0-C042-9254-D9BCFC5CB124}" type="presParOf" srcId="{7F69D7F5-8C57-4F35-A743-DB5A76B581FE}" destId="{7E1E2B8D-CA60-4EAF-9493-B8B6996DBCBC}" srcOrd="0" destOrd="0" presId="urn:microsoft.com/office/officeart/2018/2/layout/IconCircleList"/>
    <dgm:cxn modelId="{58590562-72B7-5849-B1FA-901A1B8F74FC}" type="presParOf" srcId="{7F69D7F5-8C57-4F35-A743-DB5A76B581FE}" destId="{10CB6A1D-19EF-4328-AEC9-DFB740E5782D}" srcOrd="1" destOrd="0" presId="urn:microsoft.com/office/officeart/2018/2/layout/IconCircleList"/>
    <dgm:cxn modelId="{F79C6F9C-DCB6-5347-8007-FCE9F1D13283}" type="presParOf" srcId="{7F69D7F5-8C57-4F35-A743-DB5A76B581FE}" destId="{5B6174EE-8883-4169-8698-3202EFA0DF09}" srcOrd="2" destOrd="0" presId="urn:microsoft.com/office/officeart/2018/2/layout/IconCircleList"/>
    <dgm:cxn modelId="{79241E82-B114-6448-8794-D9FC0C222D66}" type="presParOf" srcId="{7F69D7F5-8C57-4F35-A743-DB5A76B581FE}" destId="{AC6D391B-BCDC-4B93-A5CC-553624E3FF0C}" srcOrd="3" destOrd="0" presId="urn:microsoft.com/office/officeart/2018/2/layout/IconCircleList"/>
    <dgm:cxn modelId="{EDF2D28B-5C4B-764D-A781-DEF674C5CF92}" type="presParOf" srcId="{DA3E2CB9-AC27-44AF-924A-82169B1F7F21}" destId="{F0A2EEFB-94DD-4C8B-9B72-EB949758B975}" srcOrd="1" destOrd="0" presId="urn:microsoft.com/office/officeart/2018/2/layout/IconCircleList"/>
    <dgm:cxn modelId="{848EAE89-88AC-CB49-8813-81F1FE32A123}" type="presParOf" srcId="{DA3E2CB9-AC27-44AF-924A-82169B1F7F21}" destId="{D24DA88F-BEB5-448A-B51E-3E54613086A7}" srcOrd="2" destOrd="0" presId="urn:microsoft.com/office/officeart/2018/2/layout/IconCircleList"/>
    <dgm:cxn modelId="{D01E852A-441C-9149-861B-7BA406FA4AB4}" type="presParOf" srcId="{D24DA88F-BEB5-448A-B51E-3E54613086A7}" destId="{5D71388E-D44C-4ED8-B6C1-6C2BE349751E}" srcOrd="0" destOrd="0" presId="urn:microsoft.com/office/officeart/2018/2/layout/IconCircleList"/>
    <dgm:cxn modelId="{680C1E2A-FCFE-A140-A564-2D42136096D9}" type="presParOf" srcId="{D24DA88F-BEB5-448A-B51E-3E54613086A7}" destId="{18D6A357-B054-4163-AED8-8B4CEB565D94}" srcOrd="1" destOrd="0" presId="urn:microsoft.com/office/officeart/2018/2/layout/IconCircleList"/>
    <dgm:cxn modelId="{2C233EAB-AFE4-7041-87B8-731FD3E562EB}" type="presParOf" srcId="{D24DA88F-BEB5-448A-B51E-3E54613086A7}" destId="{7AC1A166-5342-48BC-9648-A7FC601CBBF7}" srcOrd="2" destOrd="0" presId="urn:microsoft.com/office/officeart/2018/2/layout/IconCircleList"/>
    <dgm:cxn modelId="{792C48E0-B375-A448-B9B7-6C886BA7CAF2}" type="presParOf" srcId="{D24DA88F-BEB5-448A-B51E-3E54613086A7}" destId="{0BE6E4E6-AE78-4959-9A17-290AC4EA1FA1}" srcOrd="3" destOrd="0" presId="urn:microsoft.com/office/officeart/2018/2/layout/IconCircleList"/>
    <dgm:cxn modelId="{C77B2E0F-2F83-504A-9D20-0CC24CB000E3}" type="presParOf" srcId="{DA3E2CB9-AC27-44AF-924A-82169B1F7F21}" destId="{44D65413-50EB-438F-81F1-26732B2BF719}" srcOrd="3" destOrd="0" presId="urn:microsoft.com/office/officeart/2018/2/layout/IconCircleList"/>
    <dgm:cxn modelId="{7897B61D-C5C8-5049-BCE2-EA56951BFFA0}" type="presParOf" srcId="{DA3E2CB9-AC27-44AF-924A-82169B1F7F21}" destId="{5F0B940E-BD5A-4883-BB47-C8C77CACDDD1}" srcOrd="4" destOrd="0" presId="urn:microsoft.com/office/officeart/2018/2/layout/IconCircleList"/>
    <dgm:cxn modelId="{A501BA42-1F61-FF46-9B1F-022D64D120CE}" type="presParOf" srcId="{5F0B940E-BD5A-4883-BB47-C8C77CACDDD1}" destId="{36E46691-26DB-437D-AF1D-30641A31AB10}" srcOrd="0" destOrd="0" presId="urn:microsoft.com/office/officeart/2018/2/layout/IconCircleList"/>
    <dgm:cxn modelId="{311534AE-1426-2346-BFAE-39B10014D91D}" type="presParOf" srcId="{5F0B940E-BD5A-4883-BB47-C8C77CACDDD1}" destId="{ACF88837-74C5-4458-A7B3-2ED2C1747E15}" srcOrd="1" destOrd="0" presId="urn:microsoft.com/office/officeart/2018/2/layout/IconCircleList"/>
    <dgm:cxn modelId="{EAE68213-A3EF-6449-A990-95F7707A87DA}" type="presParOf" srcId="{5F0B940E-BD5A-4883-BB47-C8C77CACDDD1}" destId="{54AF5BD7-039B-4201-B2F1-DA3AE415015D}" srcOrd="2" destOrd="0" presId="urn:microsoft.com/office/officeart/2018/2/layout/IconCircleList"/>
    <dgm:cxn modelId="{916AF897-14B5-A54C-BF8C-2A5FC6F11423}" type="presParOf" srcId="{5F0B940E-BD5A-4883-BB47-C8C77CACDDD1}" destId="{BF7E6F0C-E6CB-4920-9A77-C27FF071875E}" srcOrd="3" destOrd="0" presId="urn:microsoft.com/office/officeart/2018/2/layout/IconCircleList"/>
    <dgm:cxn modelId="{E6CB02C4-093B-1442-AB61-72D36E6D3EB9}" type="presParOf" srcId="{DA3E2CB9-AC27-44AF-924A-82169B1F7F21}" destId="{BF650663-7654-4825-B5E1-B7BFD15AE784}" srcOrd="5" destOrd="0" presId="urn:microsoft.com/office/officeart/2018/2/layout/IconCircleList"/>
    <dgm:cxn modelId="{B7F65324-4E4E-6A43-BC03-8A3704F186C0}" type="presParOf" srcId="{DA3E2CB9-AC27-44AF-924A-82169B1F7F21}" destId="{DB19EACD-9D77-453D-8CE5-FF10815DFBB5}" srcOrd="6" destOrd="0" presId="urn:microsoft.com/office/officeart/2018/2/layout/IconCircleList"/>
    <dgm:cxn modelId="{2FBD0A6A-CBE3-B347-99A3-4CFBEB9E5385}" type="presParOf" srcId="{DB19EACD-9D77-453D-8CE5-FF10815DFBB5}" destId="{A8988C81-9C14-4C11-9634-A33AD26E7D79}" srcOrd="0" destOrd="0" presId="urn:microsoft.com/office/officeart/2018/2/layout/IconCircleList"/>
    <dgm:cxn modelId="{4DF7A55D-8A79-1144-A522-4091A0C067E1}" type="presParOf" srcId="{DB19EACD-9D77-453D-8CE5-FF10815DFBB5}" destId="{32C9489F-880E-4D81-BEFC-BCE3AA3C80BA}" srcOrd="1" destOrd="0" presId="urn:microsoft.com/office/officeart/2018/2/layout/IconCircleList"/>
    <dgm:cxn modelId="{18EF12AE-FADA-004F-8CA4-7294FA418644}" type="presParOf" srcId="{DB19EACD-9D77-453D-8CE5-FF10815DFBB5}" destId="{967DD53F-FFCB-406F-8A37-11BBA14A057F}" srcOrd="2" destOrd="0" presId="urn:microsoft.com/office/officeart/2018/2/layout/IconCircleList"/>
    <dgm:cxn modelId="{D16AB471-A6D6-C34F-924B-423BF0025017}" type="presParOf" srcId="{DB19EACD-9D77-453D-8CE5-FF10815DFBB5}" destId="{C0027BA0-18F6-4B0F-8C88-EC576DFAA67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DD6821-107F-41EA-BBFC-78A49C965A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D5751-19EB-41F3-8DBA-1EF5E62436B6}">
      <dgm:prSet/>
      <dgm:spPr/>
      <dgm:t>
        <a:bodyPr/>
        <a:lstStyle/>
        <a:p>
          <a:r>
            <a:rPr lang="cs-CZ" dirty="0"/>
            <a:t>individuální přístup (na základě motivace studenta)</a:t>
          </a:r>
          <a:endParaRPr lang="en-US" dirty="0"/>
        </a:p>
      </dgm:t>
    </dgm:pt>
    <dgm:pt modelId="{322F29E0-BF8B-4950-AE11-C60350955473}" type="parTrans" cxnId="{8AE7CE2D-145F-46DD-B0E0-41312A0277AD}">
      <dgm:prSet/>
      <dgm:spPr/>
      <dgm:t>
        <a:bodyPr/>
        <a:lstStyle/>
        <a:p>
          <a:endParaRPr lang="en-US"/>
        </a:p>
      </dgm:t>
    </dgm:pt>
    <dgm:pt modelId="{65BE7E5E-A495-49A2-9FF9-27E4E36D9B9D}" type="sibTrans" cxnId="{8AE7CE2D-145F-46DD-B0E0-41312A0277AD}">
      <dgm:prSet/>
      <dgm:spPr/>
      <dgm:t>
        <a:bodyPr/>
        <a:lstStyle/>
        <a:p>
          <a:endParaRPr lang="en-US"/>
        </a:p>
      </dgm:t>
    </dgm:pt>
    <dgm:pt modelId="{F34C1D00-2A84-4A2F-B756-084E2A2C8EC3}">
      <dgm:prSet/>
      <dgm:spPr/>
      <dgm:t>
        <a:bodyPr/>
        <a:lstStyle/>
        <a:p>
          <a:r>
            <a:rPr lang="cs-CZ" dirty="0"/>
            <a:t>vhodné výukové materiály </a:t>
          </a:r>
          <a:endParaRPr lang="en-US" dirty="0"/>
        </a:p>
      </dgm:t>
    </dgm:pt>
    <dgm:pt modelId="{6899662E-A71E-4486-AF66-32FC6394E253}" type="parTrans" cxnId="{CFD54D83-4EB1-4A0A-ADEA-26055E39A4C3}">
      <dgm:prSet/>
      <dgm:spPr/>
      <dgm:t>
        <a:bodyPr/>
        <a:lstStyle/>
        <a:p>
          <a:endParaRPr lang="en-US"/>
        </a:p>
      </dgm:t>
    </dgm:pt>
    <dgm:pt modelId="{0A1D140C-E938-4FA9-A95C-529CDAB618D7}" type="sibTrans" cxnId="{CFD54D83-4EB1-4A0A-ADEA-26055E39A4C3}">
      <dgm:prSet/>
      <dgm:spPr/>
      <dgm:t>
        <a:bodyPr/>
        <a:lstStyle/>
        <a:p>
          <a:endParaRPr lang="en-US"/>
        </a:p>
      </dgm:t>
    </dgm:pt>
    <dgm:pt modelId="{F4183677-A0A7-4137-AC47-5124C84ED7E5}">
      <dgm:prSet/>
      <dgm:spPr/>
      <dgm:t>
        <a:bodyPr/>
        <a:lstStyle/>
        <a:p>
          <a:r>
            <a:rPr lang="cs-CZ" dirty="0"/>
            <a:t>vhodné techniky </a:t>
          </a:r>
          <a:endParaRPr lang="en-US" dirty="0"/>
        </a:p>
      </dgm:t>
    </dgm:pt>
    <dgm:pt modelId="{8AE2A352-34F8-42C5-A754-948C1C0FA7C2}" type="parTrans" cxnId="{18C6F7CC-A853-4BF1-8EFB-30F43DD6EBD6}">
      <dgm:prSet/>
      <dgm:spPr/>
      <dgm:t>
        <a:bodyPr/>
        <a:lstStyle/>
        <a:p>
          <a:endParaRPr lang="en-US"/>
        </a:p>
      </dgm:t>
    </dgm:pt>
    <dgm:pt modelId="{8D3D4C65-D4E6-4FA7-BF08-EA35A0C348A7}" type="sibTrans" cxnId="{18C6F7CC-A853-4BF1-8EFB-30F43DD6EBD6}">
      <dgm:prSet/>
      <dgm:spPr/>
      <dgm:t>
        <a:bodyPr/>
        <a:lstStyle/>
        <a:p>
          <a:endParaRPr lang="en-US"/>
        </a:p>
      </dgm:t>
    </dgm:pt>
    <dgm:pt modelId="{6159ED4E-909E-0D41-89B7-00CE89E8E011}" type="pres">
      <dgm:prSet presAssocID="{7DDD6821-107F-41EA-BBFC-78A49C965A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B70A55A-39E1-CE46-B548-73969E5E2D55}" type="pres">
      <dgm:prSet presAssocID="{ED2D5751-19EB-41F3-8DBA-1EF5E62436B6}" presName="hierRoot1" presStyleCnt="0"/>
      <dgm:spPr/>
    </dgm:pt>
    <dgm:pt modelId="{4CE2BB29-1AA3-4D45-B430-7C1317024D4B}" type="pres">
      <dgm:prSet presAssocID="{ED2D5751-19EB-41F3-8DBA-1EF5E62436B6}" presName="composite" presStyleCnt="0"/>
      <dgm:spPr/>
    </dgm:pt>
    <dgm:pt modelId="{2FA9B617-DD8E-394C-A635-0F2B6129C76B}" type="pres">
      <dgm:prSet presAssocID="{ED2D5751-19EB-41F3-8DBA-1EF5E62436B6}" presName="background" presStyleLbl="node0" presStyleIdx="0" presStyleCnt="3"/>
      <dgm:spPr/>
    </dgm:pt>
    <dgm:pt modelId="{10DF3EC4-F643-A54D-B6E8-A7A61FC504C3}" type="pres">
      <dgm:prSet presAssocID="{ED2D5751-19EB-41F3-8DBA-1EF5E62436B6}" presName="text" presStyleLbl="fgAcc0" presStyleIdx="0" presStyleCnt="3" custScaleX="11444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42F8FE-A936-B141-98B0-CE3C133CDC47}" type="pres">
      <dgm:prSet presAssocID="{ED2D5751-19EB-41F3-8DBA-1EF5E62436B6}" presName="hierChild2" presStyleCnt="0"/>
      <dgm:spPr/>
    </dgm:pt>
    <dgm:pt modelId="{8B8E4D70-FCFA-5F42-90B5-032E2CE2EE5D}" type="pres">
      <dgm:prSet presAssocID="{F34C1D00-2A84-4A2F-B756-084E2A2C8EC3}" presName="hierRoot1" presStyleCnt="0"/>
      <dgm:spPr/>
    </dgm:pt>
    <dgm:pt modelId="{F2DEFED4-48BC-E246-9F03-5AC17537067D}" type="pres">
      <dgm:prSet presAssocID="{F34C1D00-2A84-4A2F-B756-084E2A2C8EC3}" presName="composite" presStyleCnt="0"/>
      <dgm:spPr/>
    </dgm:pt>
    <dgm:pt modelId="{BFB1A5AA-885A-AD4F-AC6A-D2C2C45D79DE}" type="pres">
      <dgm:prSet presAssocID="{F34C1D00-2A84-4A2F-B756-084E2A2C8EC3}" presName="background" presStyleLbl="node0" presStyleIdx="1" presStyleCnt="3"/>
      <dgm:spPr/>
    </dgm:pt>
    <dgm:pt modelId="{B2EBDC8E-672F-CF40-9F59-E92F3FA1F177}" type="pres">
      <dgm:prSet presAssocID="{F34C1D00-2A84-4A2F-B756-084E2A2C8EC3}" presName="text" presStyleLbl="fgAcc0" presStyleIdx="1" presStyleCnt="3" custScaleX="1202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C2B11C-C1C9-C349-B9A2-8CDCA6F4BDEC}" type="pres">
      <dgm:prSet presAssocID="{F34C1D00-2A84-4A2F-B756-084E2A2C8EC3}" presName="hierChild2" presStyleCnt="0"/>
      <dgm:spPr/>
    </dgm:pt>
    <dgm:pt modelId="{36BD0D99-851F-9A40-A68A-AB78319E07AA}" type="pres">
      <dgm:prSet presAssocID="{F4183677-A0A7-4137-AC47-5124C84ED7E5}" presName="hierRoot1" presStyleCnt="0"/>
      <dgm:spPr/>
    </dgm:pt>
    <dgm:pt modelId="{3E14D234-B90D-1343-AB69-DC5FA1994389}" type="pres">
      <dgm:prSet presAssocID="{F4183677-A0A7-4137-AC47-5124C84ED7E5}" presName="composite" presStyleCnt="0"/>
      <dgm:spPr/>
    </dgm:pt>
    <dgm:pt modelId="{B9FB5A7B-B9D8-164A-B0C7-2ED06CD9218E}" type="pres">
      <dgm:prSet presAssocID="{F4183677-A0A7-4137-AC47-5124C84ED7E5}" presName="background" presStyleLbl="node0" presStyleIdx="2" presStyleCnt="3"/>
      <dgm:spPr/>
    </dgm:pt>
    <dgm:pt modelId="{C7CE4C9C-C3AD-4F45-9EFE-D1A96AE69632}" type="pres">
      <dgm:prSet presAssocID="{F4183677-A0A7-4137-AC47-5124C84ED7E5}" presName="text" presStyleLbl="fgAcc0" presStyleIdx="2" presStyleCnt="3" custScaleX="1181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6B1830-D476-3240-9643-92370753B8A1}" type="pres">
      <dgm:prSet presAssocID="{F4183677-A0A7-4137-AC47-5124C84ED7E5}" presName="hierChild2" presStyleCnt="0"/>
      <dgm:spPr/>
    </dgm:pt>
  </dgm:ptLst>
  <dgm:cxnLst>
    <dgm:cxn modelId="{B7407197-D0C9-3A42-9908-3E1B3F9FD696}" type="presOf" srcId="{F34C1D00-2A84-4A2F-B756-084E2A2C8EC3}" destId="{B2EBDC8E-672F-CF40-9F59-E92F3FA1F177}" srcOrd="0" destOrd="0" presId="urn:microsoft.com/office/officeart/2005/8/layout/hierarchy1"/>
    <dgm:cxn modelId="{18C6F7CC-A853-4BF1-8EFB-30F43DD6EBD6}" srcId="{7DDD6821-107F-41EA-BBFC-78A49C965A1C}" destId="{F4183677-A0A7-4137-AC47-5124C84ED7E5}" srcOrd="2" destOrd="0" parTransId="{8AE2A352-34F8-42C5-A754-948C1C0FA7C2}" sibTransId="{8D3D4C65-D4E6-4FA7-BF08-EA35A0C348A7}"/>
    <dgm:cxn modelId="{8AE7CE2D-145F-46DD-B0E0-41312A0277AD}" srcId="{7DDD6821-107F-41EA-BBFC-78A49C965A1C}" destId="{ED2D5751-19EB-41F3-8DBA-1EF5E62436B6}" srcOrd="0" destOrd="0" parTransId="{322F29E0-BF8B-4950-AE11-C60350955473}" sibTransId="{65BE7E5E-A495-49A2-9FF9-27E4E36D9B9D}"/>
    <dgm:cxn modelId="{397C9064-5B7B-F348-9B84-FEC9BB64950E}" type="presOf" srcId="{ED2D5751-19EB-41F3-8DBA-1EF5E62436B6}" destId="{10DF3EC4-F643-A54D-B6E8-A7A61FC504C3}" srcOrd="0" destOrd="0" presId="urn:microsoft.com/office/officeart/2005/8/layout/hierarchy1"/>
    <dgm:cxn modelId="{69391171-DDBA-CF47-9787-A30C9D1264C1}" type="presOf" srcId="{F4183677-A0A7-4137-AC47-5124C84ED7E5}" destId="{C7CE4C9C-C3AD-4F45-9EFE-D1A96AE69632}" srcOrd="0" destOrd="0" presId="urn:microsoft.com/office/officeart/2005/8/layout/hierarchy1"/>
    <dgm:cxn modelId="{CFD54D83-4EB1-4A0A-ADEA-26055E39A4C3}" srcId="{7DDD6821-107F-41EA-BBFC-78A49C965A1C}" destId="{F34C1D00-2A84-4A2F-B756-084E2A2C8EC3}" srcOrd="1" destOrd="0" parTransId="{6899662E-A71E-4486-AF66-32FC6394E253}" sibTransId="{0A1D140C-E938-4FA9-A95C-529CDAB618D7}"/>
    <dgm:cxn modelId="{23AAAEA2-3843-BE4B-89DE-EB47B583D20C}" type="presOf" srcId="{7DDD6821-107F-41EA-BBFC-78A49C965A1C}" destId="{6159ED4E-909E-0D41-89B7-00CE89E8E011}" srcOrd="0" destOrd="0" presId="urn:microsoft.com/office/officeart/2005/8/layout/hierarchy1"/>
    <dgm:cxn modelId="{E44801EC-8EAD-EA47-B9CD-61AC969B85ED}" type="presParOf" srcId="{6159ED4E-909E-0D41-89B7-00CE89E8E011}" destId="{9B70A55A-39E1-CE46-B548-73969E5E2D55}" srcOrd="0" destOrd="0" presId="urn:microsoft.com/office/officeart/2005/8/layout/hierarchy1"/>
    <dgm:cxn modelId="{5D08C1E8-D373-C942-AA49-64EEF292A82D}" type="presParOf" srcId="{9B70A55A-39E1-CE46-B548-73969E5E2D55}" destId="{4CE2BB29-1AA3-4D45-B430-7C1317024D4B}" srcOrd="0" destOrd="0" presId="urn:microsoft.com/office/officeart/2005/8/layout/hierarchy1"/>
    <dgm:cxn modelId="{AA819D62-1902-604F-9273-354FBAE28124}" type="presParOf" srcId="{4CE2BB29-1AA3-4D45-B430-7C1317024D4B}" destId="{2FA9B617-DD8E-394C-A635-0F2B6129C76B}" srcOrd="0" destOrd="0" presId="urn:microsoft.com/office/officeart/2005/8/layout/hierarchy1"/>
    <dgm:cxn modelId="{B1EC60AD-8739-0E40-A2FC-B1A320E936B3}" type="presParOf" srcId="{4CE2BB29-1AA3-4D45-B430-7C1317024D4B}" destId="{10DF3EC4-F643-A54D-B6E8-A7A61FC504C3}" srcOrd="1" destOrd="0" presId="urn:microsoft.com/office/officeart/2005/8/layout/hierarchy1"/>
    <dgm:cxn modelId="{98174117-6F9B-A34E-9725-2102AD6E4197}" type="presParOf" srcId="{9B70A55A-39E1-CE46-B548-73969E5E2D55}" destId="{1142F8FE-A936-B141-98B0-CE3C133CDC47}" srcOrd="1" destOrd="0" presId="urn:microsoft.com/office/officeart/2005/8/layout/hierarchy1"/>
    <dgm:cxn modelId="{1C95BA4D-356C-9841-8099-94511C15ECA3}" type="presParOf" srcId="{6159ED4E-909E-0D41-89B7-00CE89E8E011}" destId="{8B8E4D70-FCFA-5F42-90B5-032E2CE2EE5D}" srcOrd="1" destOrd="0" presId="urn:microsoft.com/office/officeart/2005/8/layout/hierarchy1"/>
    <dgm:cxn modelId="{CA809314-96BA-564B-9A22-51609E826838}" type="presParOf" srcId="{8B8E4D70-FCFA-5F42-90B5-032E2CE2EE5D}" destId="{F2DEFED4-48BC-E246-9F03-5AC17537067D}" srcOrd="0" destOrd="0" presId="urn:microsoft.com/office/officeart/2005/8/layout/hierarchy1"/>
    <dgm:cxn modelId="{11C8FE40-71F6-9345-863E-B4856A7BD843}" type="presParOf" srcId="{F2DEFED4-48BC-E246-9F03-5AC17537067D}" destId="{BFB1A5AA-885A-AD4F-AC6A-D2C2C45D79DE}" srcOrd="0" destOrd="0" presId="urn:microsoft.com/office/officeart/2005/8/layout/hierarchy1"/>
    <dgm:cxn modelId="{25B8C773-F308-8047-A357-B34349B5CFC8}" type="presParOf" srcId="{F2DEFED4-48BC-E246-9F03-5AC17537067D}" destId="{B2EBDC8E-672F-CF40-9F59-E92F3FA1F177}" srcOrd="1" destOrd="0" presId="urn:microsoft.com/office/officeart/2005/8/layout/hierarchy1"/>
    <dgm:cxn modelId="{A7162903-3141-7D40-BD85-B4378F6F38BA}" type="presParOf" srcId="{8B8E4D70-FCFA-5F42-90B5-032E2CE2EE5D}" destId="{DEC2B11C-C1C9-C349-B9A2-8CDCA6F4BDEC}" srcOrd="1" destOrd="0" presId="urn:microsoft.com/office/officeart/2005/8/layout/hierarchy1"/>
    <dgm:cxn modelId="{BC38054E-3878-8742-B3DB-E1DF48175215}" type="presParOf" srcId="{6159ED4E-909E-0D41-89B7-00CE89E8E011}" destId="{36BD0D99-851F-9A40-A68A-AB78319E07AA}" srcOrd="2" destOrd="0" presId="urn:microsoft.com/office/officeart/2005/8/layout/hierarchy1"/>
    <dgm:cxn modelId="{E6F98983-5266-2142-8F9C-1D27C856241B}" type="presParOf" srcId="{36BD0D99-851F-9A40-A68A-AB78319E07AA}" destId="{3E14D234-B90D-1343-AB69-DC5FA1994389}" srcOrd="0" destOrd="0" presId="urn:microsoft.com/office/officeart/2005/8/layout/hierarchy1"/>
    <dgm:cxn modelId="{ECD2D4B1-A1BF-E245-9F81-07A134400B37}" type="presParOf" srcId="{3E14D234-B90D-1343-AB69-DC5FA1994389}" destId="{B9FB5A7B-B9D8-164A-B0C7-2ED06CD9218E}" srcOrd="0" destOrd="0" presId="urn:microsoft.com/office/officeart/2005/8/layout/hierarchy1"/>
    <dgm:cxn modelId="{133459F1-9C4A-DD42-91AF-0E4A19E8EDE1}" type="presParOf" srcId="{3E14D234-B90D-1343-AB69-DC5FA1994389}" destId="{C7CE4C9C-C3AD-4F45-9EFE-D1A96AE69632}" srcOrd="1" destOrd="0" presId="urn:microsoft.com/office/officeart/2005/8/layout/hierarchy1"/>
    <dgm:cxn modelId="{56EABAF2-8FD0-C74A-B475-83084D12508E}" type="presParOf" srcId="{36BD0D99-851F-9A40-A68A-AB78319E07AA}" destId="{EF6B1830-D476-3240-9643-92370753B8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23306E-E8F6-4D25-9B7F-ABA69F57929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F0691-5E2E-468B-A96D-8FD001ACD677}">
      <dgm:prSet/>
      <dgm:spPr/>
      <dgm:t>
        <a:bodyPr/>
        <a:lstStyle/>
        <a:p>
          <a:r>
            <a:rPr lang="cs-CZ" b="1" dirty="0"/>
            <a:t>učebnice</a:t>
          </a:r>
          <a:r>
            <a:rPr lang="cs-CZ" dirty="0"/>
            <a:t> (HSK Standard </a:t>
          </a:r>
          <a:r>
            <a:rPr lang="cs-CZ" dirty="0" err="1"/>
            <a:t>Course</a:t>
          </a:r>
          <a:r>
            <a:rPr lang="cs-CZ" dirty="0"/>
            <a:t>, </a:t>
          </a:r>
          <a:r>
            <a:rPr lang="cs-CZ" dirty="0" err="1"/>
            <a:t>Discover</a:t>
          </a:r>
          <a:r>
            <a:rPr lang="cs-CZ" dirty="0"/>
            <a:t> </a:t>
          </a:r>
          <a:r>
            <a:rPr lang="cs-CZ" dirty="0" err="1"/>
            <a:t>China</a:t>
          </a:r>
          <a:r>
            <a:rPr lang="cs-CZ" dirty="0"/>
            <a:t>, </a:t>
          </a:r>
          <a:r>
            <a:rPr lang="cs-CZ" dirty="0" err="1"/>
            <a:t>Integrated</a:t>
          </a:r>
          <a:r>
            <a:rPr lang="cs-CZ" dirty="0"/>
            <a:t> </a:t>
          </a:r>
          <a:r>
            <a:rPr lang="cs-CZ" dirty="0" err="1"/>
            <a:t>Chinese</a:t>
          </a:r>
          <a:r>
            <a:rPr lang="cs-CZ" dirty="0"/>
            <a:t>, Moderní čínština pro </a:t>
          </a:r>
          <a:r>
            <a:rPr lang="cs-CZ" dirty="0" err="1"/>
            <a:t>nesinology</a:t>
          </a:r>
          <a:r>
            <a:rPr lang="cs-CZ" dirty="0"/>
            <a:t>)</a:t>
          </a:r>
          <a:endParaRPr lang="en-US" dirty="0"/>
        </a:p>
      </dgm:t>
    </dgm:pt>
    <dgm:pt modelId="{45E4E99E-3A57-4380-9616-A4A42CB17274}" type="parTrans" cxnId="{B3ADBCCA-DE9E-479C-9E77-E234E8749D50}">
      <dgm:prSet/>
      <dgm:spPr/>
      <dgm:t>
        <a:bodyPr/>
        <a:lstStyle/>
        <a:p>
          <a:endParaRPr lang="en-US"/>
        </a:p>
      </dgm:t>
    </dgm:pt>
    <dgm:pt modelId="{DFB5ACCC-906E-48AE-B786-8564E64AF9CA}" type="sibTrans" cxnId="{B3ADBCCA-DE9E-479C-9E77-E234E8749D50}">
      <dgm:prSet/>
      <dgm:spPr/>
      <dgm:t>
        <a:bodyPr/>
        <a:lstStyle/>
        <a:p>
          <a:endParaRPr lang="en-US"/>
        </a:p>
      </dgm:t>
    </dgm:pt>
    <dgm:pt modelId="{6A37E6EB-036C-4F3A-A036-0EEC6A5C8F03}">
      <dgm:prSet/>
      <dgm:spPr/>
      <dgm:t>
        <a:bodyPr/>
        <a:lstStyle/>
        <a:p>
          <a:r>
            <a:rPr lang="cs-CZ" dirty="0"/>
            <a:t>články, texty, pohádky (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Chairman’s</a:t>
          </a:r>
          <a:r>
            <a:rPr lang="cs-CZ" dirty="0"/>
            <a:t> Bao</a:t>
          </a:r>
          <a:r>
            <a:rPr lang="en-US" altLang="zh-CN" dirty="0"/>
            <a:t>)</a:t>
          </a:r>
          <a:r>
            <a:rPr lang="cs-CZ" dirty="0"/>
            <a:t> </a:t>
          </a:r>
          <a:endParaRPr lang="en-US" dirty="0"/>
        </a:p>
      </dgm:t>
    </dgm:pt>
    <dgm:pt modelId="{73170F6C-8D1F-4AF8-8898-DFCC351B7420}" type="parTrans" cxnId="{A38FCFEC-5491-4274-85A8-B469FB142CA5}">
      <dgm:prSet/>
      <dgm:spPr/>
      <dgm:t>
        <a:bodyPr/>
        <a:lstStyle/>
        <a:p>
          <a:endParaRPr lang="en-US"/>
        </a:p>
      </dgm:t>
    </dgm:pt>
    <dgm:pt modelId="{D18698F6-DFD0-4739-BA98-55244E06510E}" type="sibTrans" cxnId="{A38FCFEC-5491-4274-85A8-B469FB142CA5}">
      <dgm:prSet/>
      <dgm:spPr/>
      <dgm:t>
        <a:bodyPr/>
        <a:lstStyle/>
        <a:p>
          <a:endParaRPr lang="en-US"/>
        </a:p>
      </dgm:t>
    </dgm:pt>
    <dgm:pt modelId="{4842A231-3FE2-4730-9859-A9174BB628F2}">
      <dgm:prSet/>
      <dgm:spPr/>
      <dgm:t>
        <a:bodyPr/>
        <a:lstStyle/>
        <a:p>
          <a:r>
            <a:rPr lang="cs-CZ" dirty="0"/>
            <a:t>vlastní výukové materiály (prezentace, cvičení) -individuální</a:t>
          </a:r>
          <a:endParaRPr lang="en-US" dirty="0"/>
        </a:p>
      </dgm:t>
    </dgm:pt>
    <dgm:pt modelId="{72424FB1-C306-4F5E-80C7-EB5219460963}" type="parTrans" cxnId="{18ACBEBC-7CA4-481F-9C2B-CE6A5ED7DFFD}">
      <dgm:prSet/>
      <dgm:spPr/>
      <dgm:t>
        <a:bodyPr/>
        <a:lstStyle/>
        <a:p>
          <a:endParaRPr lang="en-US"/>
        </a:p>
      </dgm:t>
    </dgm:pt>
    <dgm:pt modelId="{371847FD-7A6C-4D67-8E73-0042EA1BE534}" type="sibTrans" cxnId="{18ACBEBC-7CA4-481F-9C2B-CE6A5ED7DFFD}">
      <dgm:prSet/>
      <dgm:spPr/>
      <dgm:t>
        <a:bodyPr/>
        <a:lstStyle/>
        <a:p>
          <a:endParaRPr lang="en-US"/>
        </a:p>
      </dgm:t>
    </dgm:pt>
    <dgm:pt modelId="{EF5D99A2-BAC0-154B-883C-3511696608B6}" type="pres">
      <dgm:prSet presAssocID="{F323306E-E8F6-4D25-9B7F-ABA69F5792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E9897A6-3A54-BD4E-9EE4-BE5EC7DEF9C9}" type="pres">
      <dgm:prSet presAssocID="{F323306E-E8F6-4D25-9B7F-ABA69F57929E}" presName="dummyMaxCanvas" presStyleCnt="0">
        <dgm:presLayoutVars/>
      </dgm:prSet>
      <dgm:spPr/>
    </dgm:pt>
    <dgm:pt modelId="{8350D666-0E58-5C4E-A3CE-D35A910E7316}" type="pres">
      <dgm:prSet presAssocID="{F323306E-E8F6-4D25-9B7F-ABA69F5792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FDEF74-36D0-5540-88C9-82EB9D63A5BE}" type="pres">
      <dgm:prSet presAssocID="{F323306E-E8F6-4D25-9B7F-ABA69F57929E}" presName="ThreeNodes_2" presStyleLbl="node1" presStyleIdx="1" presStyleCnt="3" custScaleX="1070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2AE03A-D579-D04B-A454-48143ACC4CB0}" type="pres">
      <dgm:prSet presAssocID="{F323306E-E8F6-4D25-9B7F-ABA69F57929E}" presName="ThreeNodes_3" presStyleLbl="node1" presStyleIdx="2" presStyleCnt="3" custScaleX="113214" custLinFactNeighborX="2409" custLinFactNeighborY="-15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EB5C05-24A5-3948-A56A-2CAD97B8753A}" type="pres">
      <dgm:prSet presAssocID="{F323306E-E8F6-4D25-9B7F-ABA69F5792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7BC2B9-DA26-C54F-A9D2-0BBF966E0B3B}" type="pres">
      <dgm:prSet presAssocID="{F323306E-E8F6-4D25-9B7F-ABA69F5792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A9F6E-9884-DB4E-9833-5668C649AC1A}" type="pres">
      <dgm:prSet presAssocID="{F323306E-E8F6-4D25-9B7F-ABA69F5792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4C4D76-C62D-E445-AF7A-3B8EB17B2CE3}" type="pres">
      <dgm:prSet presAssocID="{F323306E-E8F6-4D25-9B7F-ABA69F5792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8C20D-7AFF-0F42-81B0-530A93CAAE99}" type="pres">
      <dgm:prSet presAssocID="{F323306E-E8F6-4D25-9B7F-ABA69F5792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ACBEBC-7CA4-481F-9C2B-CE6A5ED7DFFD}" srcId="{F323306E-E8F6-4D25-9B7F-ABA69F57929E}" destId="{4842A231-3FE2-4730-9859-A9174BB628F2}" srcOrd="2" destOrd="0" parTransId="{72424FB1-C306-4F5E-80C7-EB5219460963}" sibTransId="{371847FD-7A6C-4D67-8E73-0042EA1BE534}"/>
    <dgm:cxn modelId="{F2DFEC11-A687-874D-8B76-3E0910BAA7C9}" type="presOf" srcId="{6A37E6EB-036C-4F3A-A036-0EEC6A5C8F03}" destId="{84FDEF74-36D0-5540-88C9-82EB9D63A5BE}" srcOrd="0" destOrd="0" presId="urn:microsoft.com/office/officeart/2005/8/layout/vProcess5"/>
    <dgm:cxn modelId="{1BADB648-324B-904A-AAA3-2BE71FBC802B}" type="presOf" srcId="{D18698F6-DFD0-4739-BA98-55244E06510E}" destId="{D27BC2B9-DA26-C54F-A9D2-0BBF966E0B3B}" srcOrd="0" destOrd="0" presId="urn:microsoft.com/office/officeart/2005/8/layout/vProcess5"/>
    <dgm:cxn modelId="{9E0799B4-E7BE-AC49-B9EF-EF23723E24B6}" type="presOf" srcId="{F323306E-E8F6-4D25-9B7F-ABA69F57929E}" destId="{EF5D99A2-BAC0-154B-883C-3511696608B6}" srcOrd="0" destOrd="0" presId="urn:microsoft.com/office/officeart/2005/8/layout/vProcess5"/>
    <dgm:cxn modelId="{692F35D6-9065-D042-B8EA-1C326AD908C7}" type="presOf" srcId="{4842A231-3FE2-4730-9859-A9174BB628F2}" destId="{F52AE03A-D579-D04B-A454-48143ACC4CB0}" srcOrd="0" destOrd="0" presId="urn:microsoft.com/office/officeart/2005/8/layout/vProcess5"/>
    <dgm:cxn modelId="{A06A9B18-2B02-304C-8A45-9027EC6F0ADE}" type="presOf" srcId="{DFB5ACCC-906E-48AE-B786-8564E64AF9CA}" destId="{6BEB5C05-24A5-3948-A56A-2CAD97B8753A}" srcOrd="0" destOrd="0" presId="urn:microsoft.com/office/officeart/2005/8/layout/vProcess5"/>
    <dgm:cxn modelId="{EAFFFF5F-018D-7744-8952-3CE53958DDB9}" type="presOf" srcId="{391F0691-5E2E-468B-A96D-8FD001ACD677}" destId="{8350D666-0E58-5C4E-A3CE-D35A910E7316}" srcOrd="0" destOrd="0" presId="urn:microsoft.com/office/officeart/2005/8/layout/vProcess5"/>
    <dgm:cxn modelId="{9FE4FBC6-4FBA-1E41-A5EC-5514830CE9A0}" type="presOf" srcId="{6A37E6EB-036C-4F3A-A036-0EEC6A5C8F03}" destId="{174C4D76-C62D-E445-AF7A-3B8EB17B2CE3}" srcOrd="1" destOrd="0" presId="urn:microsoft.com/office/officeart/2005/8/layout/vProcess5"/>
    <dgm:cxn modelId="{B3ADBCCA-DE9E-479C-9E77-E234E8749D50}" srcId="{F323306E-E8F6-4D25-9B7F-ABA69F57929E}" destId="{391F0691-5E2E-468B-A96D-8FD001ACD677}" srcOrd="0" destOrd="0" parTransId="{45E4E99E-3A57-4380-9616-A4A42CB17274}" sibTransId="{DFB5ACCC-906E-48AE-B786-8564E64AF9CA}"/>
    <dgm:cxn modelId="{EADD0223-98A1-CE40-91EC-A14F42FB04D0}" type="presOf" srcId="{4842A231-3FE2-4730-9859-A9174BB628F2}" destId="{E808C20D-7AFF-0F42-81B0-530A93CAAE99}" srcOrd="1" destOrd="0" presId="urn:microsoft.com/office/officeart/2005/8/layout/vProcess5"/>
    <dgm:cxn modelId="{A38FCFEC-5491-4274-85A8-B469FB142CA5}" srcId="{F323306E-E8F6-4D25-9B7F-ABA69F57929E}" destId="{6A37E6EB-036C-4F3A-A036-0EEC6A5C8F03}" srcOrd="1" destOrd="0" parTransId="{73170F6C-8D1F-4AF8-8898-DFCC351B7420}" sibTransId="{D18698F6-DFD0-4739-BA98-55244E06510E}"/>
    <dgm:cxn modelId="{85E7EDB7-AB3C-9540-B779-53BB7EA3B0F7}" type="presOf" srcId="{391F0691-5E2E-468B-A96D-8FD001ACD677}" destId="{3B2A9F6E-9884-DB4E-9833-5668C649AC1A}" srcOrd="1" destOrd="0" presId="urn:microsoft.com/office/officeart/2005/8/layout/vProcess5"/>
    <dgm:cxn modelId="{54FB83F1-5BBB-024C-92F9-FAB72A9CC983}" type="presParOf" srcId="{EF5D99A2-BAC0-154B-883C-3511696608B6}" destId="{AE9897A6-3A54-BD4E-9EE4-BE5EC7DEF9C9}" srcOrd="0" destOrd="0" presId="urn:microsoft.com/office/officeart/2005/8/layout/vProcess5"/>
    <dgm:cxn modelId="{0DE30795-0F0D-BD48-BDB0-35F1642919CE}" type="presParOf" srcId="{EF5D99A2-BAC0-154B-883C-3511696608B6}" destId="{8350D666-0E58-5C4E-A3CE-D35A910E7316}" srcOrd="1" destOrd="0" presId="urn:microsoft.com/office/officeart/2005/8/layout/vProcess5"/>
    <dgm:cxn modelId="{0ED3A532-4B75-6B4F-8DFF-742BF39B06EC}" type="presParOf" srcId="{EF5D99A2-BAC0-154B-883C-3511696608B6}" destId="{84FDEF74-36D0-5540-88C9-82EB9D63A5BE}" srcOrd="2" destOrd="0" presId="urn:microsoft.com/office/officeart/2005/8/layout/vProcess5"/>
    <dgm:cxn modelId="{E686C449-D58B-BD47-A458-10C506C9738B}" type="presParOf" srcId="{EF5D99A2-BAC0-154B-883C-3511696608B6}" destId="{F52AE03A-D579-D04B-A454-48143ACC4CB0}" srcOrd="3" destOrd="0" presId="urn:microsoft.com/office/officeart/2005/8/layout/vProcess5"/>
    <dgm:cxn modelId="{50602051-32C4-8148-A913-FFF59FB65734}" type="presParOf" srcId="{EF5D99A2-BAC0-154B-883C-3511696608B6}" destId="{6BEB5C05-24A5-3948-A56A-2CAD97B8753A}" srcOrd="4" destOrd="0" presId="urn:microsoft.com/office/officeart/2005/8/layout/vProcess5"/>
    <dgm:cxn modelId="{C12FDD4D-1E87-8D4B-B85F-A92B552C47E6}" type="presParOf" srcId="{EF5D99A2-BAC0-154B-883C-3511696608B6}" destId="{D27BC2B9-DA26-C54F-A9D2-0BBF966E0B3B}" srcOrd="5" destOrd="0" presId="urn:microsoft.com/office/officeart/2005/8/layout/vProcess5"/>
    <dgm:cxn modelId="{D91DA47D-F641-0344-A686-F423EA495CCB}" type="presParOf" srcId="{EF5D99A2-BAC0-154B-883C-3511696608B6}" destId="{3B2A9F6E-9884-DB4E-9833-5668C649AC1A}" srcOrd="6" destOrd="0" presId="urn:microsoft.com/office/officeart/2005/8/layout/vProcess5"/>
    <dgm:cxn modelId="{C9A1DAFF-D344-A547-9F92-2A1438F87AD9}" type="presParOf" srcId="{EF5D99A2-BAC0-154B-883C-3511696608B6}" destId="{174C4D76-C62D-E445-AF7A-3B8EB17B2CE3}" srcOrd="7" destOrd="0" presId="urn:microsoft.com/office/officeart/2005/8/layout/vProcess5"/>
    <dgm:cxn modelId="{EF7A4D27-DEB3-8241-83E3-BFB73CED308A}" type="presParOf" srcId="{EF5D99A2-BAC0-154B-883C-3511696608B6}" destId="{E808C20D-7AFF-0F42-81B0-530A93CAAE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162ABD-4DFF-4570-9BFA-332DB1CCFD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7D5FD-86D2-41E4-B5AD-E26F9346CD7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dirty="0"/>
            <a:t>konverzační aktivity</a:t>
          </a:r>
          <a:endParaRPr lang="en-US" dirty="0"/>
        </a:p>
      </dgm:t>
    </dgm:pt>
    <dgm:pt modelId="{7D6EE76D-5998-435D-BC54-FB0980109A49}" type="parTrans" cxnId="{5CCC806A-1774-4A3D-9E03-2DF04EFC3633}">
      <dgm:prSet/>
      <dgm:spPr/>
      <dgm:t>
        <a:bodyPr/>
        <a:lstStyle/>
        <a:p>
          <a:endParaRPr lang="en-US"/>
        </a:p>
      </dgm:t>
    </dgm:pt>
    <dgm:pt modelId="{EB6C9927-E77E-42F1-883F-C704A2741F04}" type="sibTrans" cxnId="{5CCC806A-1774-4A3D-9E03-2DF04EFC3633}">
      <dgm:prSet/>
      <dgm:spPr/>
      <dgm:t>
        <a:bodyPr/>
        <a:lstStyle/>
        <a:p>
          <a:endParaRPr lang="en-US"/>
        </a:p>
      </dgm:t>
    </dgm:pt>
    <dgm:pt modelId="{B36302D9-9669-4C83-BDB5-4AD50E2ADCBF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myšlenkové mapy </a:t>
          </a:r>
          <a:endParaRPr lang="en-US" dirty="0"/>
        </a:p>
      </dgm:t>
    </dgm:pt>
    <dgm:pt modelId="{85E3B908-E56D-4174-B8C1-C6441878988E}" type="parTrans" cxnId="{6E8F4C86-5AE5-450E-88EE-341CAC62D79E}">
      <dgm:prSet/>
      <dgm:spPr/>
      <dgm:t>
        <a:bodyPr/>
        <a:lstStyle/>
        <a:p>
          <a:endParaRPr lang="en-US"/>
        </a:p>
      </dgm:t>
    </dgm:pt>
    <dgm:pt modelId="{D2EBEDA3-14A5-4658-9E60-FA62F3A367B1}" type="sibTrans" cxnId="{6E8F4C86-5AE5-450E-88EE-341CAC62D79E}">
      <dgm:prSet/>
      <dgm:spPr/>
      <dgm:t>
        <a:bodyPr/>
        <a:lstStyle/>
        <a:p>
          <a:endParaRPr lang="en-US"/>
        </a:p>
      </dgm:t>
    </dgm:pt>
    <dgm:pt modelId="{16075F30-B674-4072-89D4-3F3EAB8200BC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brainstorming</a:t>
          </a:r>
          <a:endParaRPr lang="en-US" dirty="0"/>
        </a:p>
      </dgm:t>
    </dgm:pt>
    <dgm:pt modelId="{DF647B90-D8CA-4B04-BCEF-FA053C773914}" type="parTrans" cxnId="{CE2346E7-F18D-4AF2-8765-05E26E9E4811}">
      <dgm:prSet/>
      <dgm:spPr/>
      <dgm:t>
        <a:bodyPr/>
        <a:lstStyle/>
        <a:p>
          <a:endParaRPr lang="en-US"/>
        </a:p>
      </dgm:t>
    </dgm:pt>
    <dgm:pt modelId="{9A2148EA-A1CE-457A-9B48-0A2E2782FE1B}" type="sibTrans" cxnId="{CE2346E7-F18D-4AF2-8765-05E26E9E4811}">
      <dgm:prSet/>
      <dgm:spPr/>
      <dgm:t>
        <a:bodyPr/>
        <a:lstStyle/>
        <a:p>
          <a:endParaRPr lang="en-US"/>
        </a:p>
      </dgm:t>
    </dgm:pt>
    <dgm:pt modelId="{103D54C6-7FF6-4419-A325-0734961193D1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práce s textem </a:t>
          </a:r>
          <a:endParaRPr lang="en-US" dirty="0"/>
        </a:p>
      </dgm:t>
    </dgm:pt>
    <dgm:pt modelId="{9E65C247-CF60-47F1-BBBA-FADFBA99331D}" type="parTrans" cxnId="{327F7254-934B-4208-8D61-2E02EA589241}">
      <dgm:prSet/>
      <dgm:spPr/>
      <dgm:t>
        <a:bodyPr/>
        <a:lstStyle/>
        <a:p>
          <a:endParaRPr lang="en-US"/>
        </a:p>
      </dgm:t>
    </dgm:pt>
    <dgm:pt modelId="{9A66A27E-302B-4C41-B557-888B249243D2}" type="sibTrans" cxnId="{327F7254-934B-4208-8D61-2E02EA589241}">
      <dgm:prSet/>
      <dgm:spPr/>
      <dgm:t>
        <a:bodyPr/>
        <a:lstStyle/>
        <a:p>
          <a:endParaRPr lang="en-US"/>
        </a:p>
      </dgm:t>
    </dgm:pt>
    <dgm:pt modelId="{D339B6C4-B350-4FAD-904C-E1AE7E3A5B33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role-</a:t>
          </a:r>
          <a:r>
            <a:rPr lang="cs-CZ" dirty="0" err="1"/>
            <a:t>playing</a:t>
          </a:r>
          <a:r>
            <a:rPr lang="cs-CZ" dirty="0"/>
            <a:t> (řešení různých situací – cestování, restaurace)</a:t>
          </a:r>
          <a:endParaRPr lang="en-US" dirty="0"/>
        </a:p>
      </dgm:t>
    </dgm:pt>
    <dgm:pt modelId="{2525D604-687A-4B5A-B655-8A0B9654C52A}" type="parTrans" cxnId="{6592EBC1-E484-422A-A799-F6CA7E544AD9}">
      <dgm:prSet/>
      <dgm:spPr/>
      <dgm:t>
        <a:bodyPr/>
        <a:lstStyle/>
        <a:p>
          <a:endParaRPr lang="en-US"/>
        </a:p>
      </dgm:t>
    </dgm:pt>
    <dgm:pt modelId="{8B6C34F9-0883-4F4A-B6CD-6195EB9AFF87}" type="sibTrans" cxnId="{6592EBC1-E484-422A-A799-F6CA7E544AD9}">
      <dgm:prSet/>
      <dgm:spPr/>
      <dgm:t>
        <a:bodyPr/>
        <a:lstStyle/>
        <a:p>
          <a:endParaRPr lang="en-US"/>
        </a:p>
      </dgm:t>
    </dgm:pt>
    <dgm:pt modelId="{559B9B78-80B0-449C-99F8-66804469398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dirty="0"/>
            <a:t>práce s videem</a:t>
          </a:r>
          <a:endParaRPr lang="en-US" dirty="0"/>
        </a:p>
      </dgm:t>
    </dgm:pt>
    <dgm:pt modelId="{F48BD533-2E43-499C-AB09-504B036DE50D}" type="parTrans" cxnId="{8963B0FB-E2A5-4043-AA57-A02EEA346AA1}">
      <dgm:prSet/>
      <dgm:spPr/>
      <dgm:t>
        <a:bodyPr/>
        <a:lstStyle/>
        <a:p>
          <a:endParaRPr lang="en-US"/>
        </a:p>
      </dgm:t>
    </dgm:pt>
    <dgm:pt modelId="{6787BF65-904C-4F87-99F9-050DA2843344}" type="sibTrans" cxnId="{8963B0FB-E2A5-4043-AA57-A02EEA346AA1}">
      <dgm:prSet/>
      <dgm:spPr/>
      <dgm:t>
        <a:bodyPr/>
        <a:lstStyle/>
        <a:p>
          <a:endParaRPr lang="en-US"/>
        </a:p>
      </dgm:t>
    </dgm:pt>
    <dgm:pt modelId="{60858BB8-475E-4122-8A45-ABFF0A0BB57B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hry</a:t>
          </a:r>
          <a:endParaRPr lang="en-US" dirty="0"/>
        </a:p>
      </dgm:t>
    </dgm:pt>
    <dgm:pt modelId="{87090762-715D-41EB-88FB-385754153698}" type="parTrans" cxnId="{7DCF352C-7B81-445E-B7CE-A81DE1F6620E}">
      <dgm:prSet/>
      <dgm:spPr/>
      <dgm:t>
        <a:bodyPr/>
        <a:lstStyle/>
        <a:p>
          <a:endParaRPr lang="en-US"/>
        </a:p>
      </dgm:t>
    </dgm:pt>
    <dgm:pt modelId="{B5B4E12E-9830-4B10-AE0B-AE7FB5EEBC2E}" type="sibTrans" cxnId="{7DCF352C-7B81-445E-B7CE-A81DE1F6620E}">
      <dgm:prSet/>
      <dgm:spPr/>
      <dgm:t>
        <a:bodyPr/>
        <a:lstStyle/>
        <a:p>
          <a:endParaRPr lang="en-US"/>
        </a:p>
      </dgm:t>
    </dgm:pt>
    <dgm:pt modelId="{D202D6A6-DB00-084F-B1F9-E78C4A6F10F3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WINDOW SWAP</a:t>
          </a:r>
        </a:p>
      </dgm:t>
    </dgm:pt>
    <dgm:pt modelId="{8C0F772D-36E7-724A-8BC4-652C0177BDA9}" type="parTrans" cxnId="{B591516B-97E7-9B43-8F74-E5D72E673B69}">
      <dgm:prSet/>
      <dgm:spPr/>
      <dgm:t>
        <a:bodyPr/>
        <a:lstStyle/>
        <a:p>
          <a:endParaRPr lang="cs-CZ"/>
        </a:p>
      </dgm:t>
    </dgm:pt>
    <dgm:pt modelId="{0FFC6A78-D068-044B-BDFA-FE6AFA76BBF2}" type="sibTrans" cxnId="{B591516B-97E7-9B43-8F74-E5D72E673B69}">
      <dgm:prSet/>
      <dgm:spPr/>
      <dgm:t>
        <a:bodyPr/>
        <a:lstStyle/>
        <a:p>
          <a:endParaRPr lang="cs-CZ"/>
        </a:p>
      </dgm:t>
    </dgm:pt>
    <dgm:pt modelId="{A38D4E4C-8C62-C547-8E3A-A9D37EFD67F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noProof="0" dirty="0"/>
            <a:t>Google </a:t>
          </a:r>
          <a:r>
            <a:rPr lang="cs-CZ" noProof="0" dirty="0" err="1"/>
            <a:t>docs</a:t>
          </a:r>
          <a:r>
            <a:rPr lang="cs-CZ" noProof="0" dirty="0"/>
            <a:t> (tabulky na slovíčka)</a:t>
          </a:r>
        </a:p>
      </dgm:t>
    </dgm:pt>
    <dgm:pt modelId="{6520C9D5-BB2E-3B4D-8879-7F646282052A}" type="parTrans" cxnId="{712656B3-9F6F-684C-ACC9-7C958FC8D028}">
      <dgm:prSet/>
      <dgm:spPr/>
      <dgm:t>
        <a:bodyPr/>
        <a:lstStyle/>
        <a:p>
          <a:endParaRPr lang="cs-CZ"/>
        </a:p>
      </dgm:t>
    </dgm:pt>
    <dgm:pt modelId="{26137931-2EF6-364C-B9BD-0BC4896C2BC6}" type="sibTrans" cxnId="{712656B3-9F6F-684C-ACC9-7C958FC8D028}">
      <dgm:prSet/>
      <dgm:spPr/>
      <dgm:t>
        <a:bodyPr/>
        <a:lstStyle/>
        <a:p>
          <a:endParaRPr lang="cs-CZ"/>
        </a:p>
      </dgm:t>
    </dgm:pt>
    <dgm:pt modelId="{67F0CCE3-87E9-7846-940C-54545032CACE}" type="pres">
      <dgm:prSet presAssocID="{3F162ABD-4DFF-4570-9BFA-332DB1CCFD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DC3D61-4B99-2145-A140-0FBC5232B7C6}" type="pres">
      <dgm:prSet presAssocID="{DAC7D5FD-86D2-41E4-B5AD-E26F9346CD7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D884BD-41C2-9A40-86F0-3D66F5C53531}" type="pres">
      <dgm:prSet presAssocID="{EB6C9927-E77E-42F1-883F-C704A2741F04}" presName="sibTrans" presStyleCnt="0"/>
      <dgm:spPr/>
    </dgm:pt>
    <dgm:pt modelId="{F46E8251-D30E-A141-B814-0DA34F378184}" type="pres">
      <dgm:prSet presAssocID="{B36302D9-9669-4C83-BDB5-4AD50E2ADCB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EDA342-847F-0C44-9EEC-78573A5F8DF3}" type="pres">
      <dgm:prSet presAssocID="{D2EBEDA3-14A5-4658-9E60-FA62F3A367B1}" presName="sibTrans" presStyleCnt="0"/>
      <dgm:spPr/>
    </dgm:pt>
    <dgm:pt modelId="{7C629E2D-D19D-4B47-AF80-813BBAF527EA}" type="pres">
      <dgm:prSet presAssocID="{16075F30-B674-4072-89D4-3F3EAB8200B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4361BB-C462-1C47-96B8-1DA74CE4B1A5}" type="pres">
      <dgm:prSet presAssocID="{9A2148EA-A1CE-457A-9B48-0A2E2782FE1B}" presName="sibTrans" presStyleCnt="0"/>
      <dgm:spPr/>
    </dgm:pt>
    <dgm:pt modelId="{1499111D-4590-CC41-A893-0E0F715DC233}" type="pres">
      <dgm:prSet presAssocID="{103D54C6-7FF6-4419-A325-0734961193D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37382C-9AD4-1C49-9A33-005B1A435D89}" type="pres">
      <dgm:prSet presAssocID="{9A66A27E-302B-4C41-B557-888B249243D2}" presName="sibTrans" presStyleCnt="0"/>
      <dgm:spPr/>
    </dgm:pt>
    <dgm:pt modelId="{7E3627F6-06BC-C246-9651-6F68D3D6A6BF}" type="pres">
      <dgm:prSet presAssocID="{D339B6C4-B350-4FAD-904C-E1AE7E3A5B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0BA4AA-D5EE-9445-86AC-2672A85F8E94}" type="pres">
      <dgm:prSet presAssocID="{8B6C34F9-0883-4F4A-B6CD-6195EB9AFF87}" presName="sibTrans" presStyleCnt="0"/>
      <dgm:spPr/>
    </dgm:pt>
    <dgm:pt modelId="{64A4BE12-4789-1240-BA9A-97C74AEFDF91}" type="pres">
      <dgm:prSet presAssocID="{559B9B78-80B0-449C-99F8-66804469398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09AD70-CF29-8D43-8DCB-EA21AF219152}" type="pres">
      <dgm:prSet presAssocID="{6787BF65-904C-4F87-99F9-050DA2843344}" presName="sibTrans" presStyleCnt="0"/>
      <dgm:spPr/>
    </dgm:pt>
    <dgm:pt modelId="{B772DB9C-0043-4946-A847-FDF12E054937}" type="pres">
      <dgm:prSet presAssocID="{60858BB8-475E-4122-8A45-ABFF0A0BB57B}" presName="node" presStyleLbl="node1" presStyleIdx="6" presStyleCnt="9" custLinFactNeighborX="-1726" custLinFactNeighborY="11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F519F5-C31D-214C-BCBE-CA25DDB0B5D5}" type="pres">
      <dgm:prSet presAssocID="{B5B4E12E-9830-4B10-AE0B-AE7FB5EEBC2E}" presName="sibTrans" presStyleCnt="0"/>
      <dgm:spPr/>
    </dgm:pt>
    <dgm:pt modelId="{27086348-C5A6-384E-BC8B-1CD3A5E7879F}" type="pres">
      <dgm:prSet presAssocID="{D202D6A6-DB00-084F-B1F9-E78C4A6F10F3}" presName="node" presStyleLbl="node1" presStyleIdx="7" presStyleCnt="9" custLinFactX="10223" custLinFactNeighborX="100000" custLinFactNeighborY="-21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AC19A8-EBAF-3744-9010-6D9C317C0132}" type="pres">
      <dgm:prSet presAssocID="{0FFC6A78-D068-044B-BDFA-FE6AFA76BBF2}" presName="sibTrans" presStyleCnt="0"/>
      <dgm:spPr/>
    </dgm:pt>
    <dgm:pt modelId="{EC91AF4C-765D-9645-A8AF-F214421B8089}" type="pres">
      <dgm:prSet presAssocID="{A38D4E4C-8C62-C547-8E3A-A9D37EFD67F9}" presName="node" presStyleLbl="node1" presStyleIdx="8" presStyleCnt="9" custLinFactX="-10155" custLinFactNeighborX="-100000" custLinFactNeighborY="-22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2346E7-F18D-4AF2-8765-05E26E9E4811}" srcId="{3F162ABD-4DFF-4570-9BFA-332DB1CCFD00}" destId="{16075F30-B674-4072-89D4-3F3EAB8200BC}" srcOrd="2" destOrd="0" parTransId="{DF647B90-D8CA-4B04-BCEF-FA053C773914}" sibTransId="{9A2148EA-A1CE-457A-9B48-0A2E2782FE1B}"/>
    <dgm:cxn modelId="{5A2F1BF6-6CB1-5D47-A0FB-C26D8ECFB459}" type="presOf" srcId="{DAC7D5FD-86D2-41E4-B5AD-E26F9346CD75}" destId="{8EDC3D61-4B99-2145-A140-0FBC5232B7C6}" srcOrd="0" destOrd="0" presId="urn:microsoft.com/office/officeart/2005/8/layout/default"/>
    <dgm:cxn modelId="{327F7254-934B-4208-8D61-2E02EA589241}" srcId="{3F162ABD-4DFF-4570-9BFA-332DB1CCFD00}" destId="{103D54C6-7FF6-4419-A325-0734961193D1}" srcOrd="3" destOrd="0" parTransId="{9E65C247-CF60-47F1-BBBA-FADFBA99331D}" sibTransId="{9A66A27E-302B-4C41-B557-888B249243D2}"/>
    <dgm:cxn modelId="{0CBE2E26-2DCF-C946-A7A1-D43361810FFF}" type="presOf" srcId="{16075F30-B674-4072-89D4-3F3EAB8200BC}" destId="{7C629E2D-D19D-4B47-AF80-813BBAF527EA}" srcOrd="0" destOrd="0" presId="urn:microsoft.com/office/officeart/2005/8/layout/default"/>
    <dgm:cxn modelId="{2E9D8612-20F3-ED4E-922D-FE035524873E}" type="presOf" srcId="{A38D4E4C-8C62-C547-8E3A-A9D37EFD67F9}" destId="{EC91AF4C-765D-9645-A8AF-F214421B8089}" srcOrd="0" destOrd="0" presId="urn:microsoft.com/office/officeart/2005/8/layout/default"/>
    <dgm:cxn modelId="{6592EBC1-E484-422A-A799-F6CA7E544AD9}" srcId="{3F162ABD-4DFF-4570-9BFA-332DB1CCFD00}" destId="{D339B6C4-B350-4FAD-904C-E1AE7E3A5B33}" srcOrd="4" destOrd="0" parTransId="{2525D604-687A-4B5A-B655-8A0B9654C52A}" sibTransId="{8B6C34F9-0883-4F4A-B6CD-6195EB9AFF87}"/>
    <dgm:cxn modelId="{5CCC806A-1774-4A3D-9E03-2DF04EFC3633}" srcId="{3F162ABD-4DFF-4570-9BFA-332DB1CCFD00}" destId="{DAC7D5FD-86D2-41E4-B5AD-E26F9346CD75}" srcOrd="0" destOrd="0" parTransId="{7D6EE76D-5998-435D-BC54-FB0980109A49}" sibTransId="{EB6C9927-E77E-42F1-883F-C704A2741F04}"/>
    <dgm:cxn modelId="{8963B0FB-E2A5-4043-AA57-A02EEA346AA1}" srcId="{3F162ABD-4DFF-4570-9BFA-332DB1CCFD00}" destId="{559B9B78-80B0-449C-99F8-66804469398C}" srcOrd="5" destOrd="0" parTransId="{F48BD533-2E43-499C-AB09-504B036DE50D}" sibTransId="{6787BF65-904C-4F87-99F9-050DA2843344}"/>
    <dgm:cxn modelId="{6E8F4C86-5AE5-450E-88EE-341CAC62D79E}" srcId="{3F162ABD-4DFF-4570-9BFA-332DB1CCFD00}" destId="{B36302D9-9669-4C83-BDB5-4AD50E2ADCBF}" srcOrd="1" destOrd="0" parTransId="{85E3B908-E56D-4174-B8C1-C6441878988E}" sibTransId="{D2EBEDA3-14A5-4658-9E60-FA62F3A367B1}"/>
    <dgm:cxn modelId="{A462A545-324D-5344-8E8B-697870CFF428}" type="presOf" srcId="{D339B6C4-B350-4FAD-904C-E1AE7E3A5B33}" destId="{7E3627F6-06BC-C246-9651-6F68D3D6A6BF}" srcOrd="0" destOrd="0" presId="urn:microsoft.com/office/officeart/2005/8/layout/default"/>
    <dgm:cxn modelId="{B591516B-97E7-9B43-8F74-E5D72E673B69}" srcId="{3F162ABD-4DFF-4570-9BFA-332DB1CCFD00}" destId="{D202D6A6-DB00-084F-B1F9-E78C4A6F10F3}" srcOrd="7" destOrd="0" parTransId="{8C0F772D-36E7-724A-8BC4-652C0177BDA9}" sibTransId="{0FFC6A78-D068-044B-BDFA-FE6AFA76BBF2}"/>
    <dgm:cxn modelId="{7DCF352C-7B81-445E-B7CE-A81DE1F6620E}" srcId="{3F162ABD-4DFF-4570-9BFA-332DB1CCFD00}" destId="{60858BB8-475E-4122-8A45-ABFF0A0BB57B}" srcOrd="6" destOrd="0" parTransId="{87090762-715D-41EB-88FB-385754153698}" sibTransId="{B5B4E12E-9830-4B10-AE0B-AE7FB5EEBC2E}"/>
    <dgm:cxn modelId="{7A7DB382-4FB4-E544-A661-850330B3B83C}" type="presOf" srcId="{B36302D9-9669-4C83-BDB5-4AD50E2ADCBF}" destId="{F46E8251-D30E-A141-B814-0DA34F378184}" srcOrd="0" destOrd="0" presId="urn:microsoft.com/office/officeart/2005/8/layout/default"/>
    <dgm:cxn modelId="{712656B3-9F6F-684C-ACC9-7C958FC8D028}" srcId="{3F162ABD-4DFF-4570-9BFA-332DB1CCFD00}" destId="{A38D4E4C-8C62-C547-8E3A-A9D37EFD67F9}" srcOrd="8" destOrd="0" parTransId="{6520C9D5-BB2E-3B4D-8879-7F646282052A}" sibTransId="{26137931-2EF6-364C-B9BD-0BC4896C2BC6}"/>
    <dgm:cxn modelId="{7D404105-69DA-1A4C-989E-9AEEA770F490}" type="presOf" srcId="{559B9B78-80B0-449C-99F8-66804469398C}" destId="{64A4BE12-4789-1240-BA9A-97C74AEFDF91}" srcOrd="0" destOrd="0" presId="urn:microsoft.com/office/officeart/2005/8/layout/default"/>
    <dgm:cxn modelId="{6883EDAE-B6FA-0040-82EB-3D4F1C30F0FE}" type="presOf" srcId="{103D54C6-7FF6-4419-A325-0734961193D1}" destId="{1499111D-4590-CC41-A893-0E0F715DC233}" srcOrd="0" destOrd="0" presId="urn:microsoft.com/office/officeart/2005/8/layout/default"/>
    <dgm:cxn modelId="{260621FE-4245-B044-AD04-6F86469DC8ED}" type="presOf" srcId="{3F162ABD-4DFF-4570-9BFA-332DB1CCFD00}" destId="{67F0CCE3-87E9-7846-940C-54545032CACE}" srcOrd="0" destOrd="0" presId="urn:microsoft.com/office/officeart/2005/8/layout/default"/>
    <dgm:cxn modelId="{D6A04B8E-F263-FA4A-BC16-64CD47E890E0}" type="presOf" srcId="{60858BB8-475E-4122-8A45-ABFF0A0BB57B}" destId="{B772DB9C-0043-4946-A847-FDF12E054937}" srcOrd="0" destOrd="0" presId="urn:microsoft.com/office/officeart/2005/8/layout/default"/>
    <dgm:cxn modelId="{CFF8A5B0-C6EA-AC45-908B-D8A221099585}" type="presOf" srcId="{D202D6A6-DB00-084F-B1F9-E78C4A6F10F3}" destId="{27086348-C5A6-384E-BC8B-1CD3A5E7879F}" srcOrd="0" destOrd="0" presId="urn:microsoft.com/office/officeart/2005/8/layout/default"/>
    <dgm:cxn modelId="{4045369D-82F0-2D41-AF47-73BCFD7219A8}" type="presParOf" srcId="{67F0CCE3-87E9-7846-940C-54545032CACE}" destId="{8EDC3D61-4B99-2145-A140-0FBC5232B7C6}" srcOrd="0" destOrd="0" presId="urn:microsoft.com/office/officeart/2005/8/layout/default"/>
    <dgm:cxn modelId="{8028B257-17D4-414E-8F6C-321A80FEB4E9}" type="presParOf" srcId="{67F0CCE3-87E9-7846-940C-54545032CACE}" destId="{02D884BD-41C2-9A40-86F0-3D66F5C53531}" srcOrd="1" destOrd="0" presId="urn:microsoft.com/office/officeart/2005/8/layout/default"/>
    <dgm:cxn modelId="{6A647BB5-8CC6-E142-B50E-74A043CA96ED}" type="presParOf" srcId="{67F0CCE3-87E9-7846-940C-54545032CACE}" destId="{F46E8251-D30E-A141-B814-0DA34F378184}" srcOrd="2" destOrd="0" presId="urn:microsoft.com/office/officeart/2005/8/layout/default"/>
    <dgm:cxn modelId="{A9EDDFC7-FEF7-6F46-830B-3E2C82C499F3}" type="presParOf" srcId="{67F0CCE3-87E9-7846-940C-54545032CACE}" destId="{F3EDA342-847F-0C44-9EEC-78573A5F8DF3}" srcOrd="3" destOrd="0" presId="urn:microsoft.com/office/officeart/2005/8/layout/default"/>
    <dgm:cxn modelId="{21277B20-B70D-174F-9CF0-E5F048FBC086}" type="presParOf" srcId="{67F0CCE3-87E9-7846-940C-54545032CACE}" destId="{7C629E2D-D19D-4B47-AF80-813BBAF527EA}" srcOrd="4" destOrd="0" presId="urn:microsoft.com/office/officeart/2005/8/layout/default"/>
    <dgm:cxn modelId="{D17DCAF3-4896-B149-A856-CB2976E07096}" type="presParOf" srcId="{67F0CCE3-87E9-7846-940C-54545032CACE}" destId="{774361BB-C462-1C47-96B8-1DA74CE4B1A5}" srcOrd="5" destOrd="0" presId="urn:microsoft.com/office/officeart/2005/8/layout/default"/>
    <dgm:cxn modelId="{FD34EEDD-2280-0744-9BB7-11CD8E4E4BB9}" type="presParOf" srcId="{67F0CCE3-87E9-7846-940C-54545032CACE}" destId="{1499111D-4590-CC41-A893-0E0F715DC233}" srcOrd="6" destOrd="0" presId="urn:microsoft.com/office/officeart/2005/8/layout/default"/>
    <dgm:cxn modelId="{A6F997F2-EFCE-B047-AE50-152F315CB0EF}" type="presParOf" srcId="{67F0CCE3-87E9-7846-940C-54545032CACE}" destId="{8C37382C-9AD4-1C49-9A33-005B1A435D89}" srcOrd="7" destOrd="0" presId="urn:microsoft.com/office/officeart/2005/8/layout/default"/>
    <dgm:cxn modelId="{F23CFF98-661A-7147-BD58-69CEB5EB3650}" type="presParOf" srcId="{67F0CCE3-87E9-7846-940C-54545032CACE}" destId="{7E3627F6-06BC-C246-9651-6F68D3D6A6BF}" srcOrd="8" destOrd="0" presId="urn:microsoft.com/office/officeart/2005/8/layout/default"/>
    <dgm:cxn modelId="{E92C0277-8E12-F14B-A451-357984A033DD}" type="presParOf" srcId="{67F0CCE3-87E9-7846-940C-54545032CACE}" destId="{8F0BA4AA-D5EE-9445-86AC-2672A85F8E94}" srcOrd="9" destOrd="0" presId="urn:microsoft.com/office/officeart/2005/8/layout/default"/>
    <dgm:cxn modelId="{5A7AD5B0-1D40-BD4B-8BC2-D09DEA3303F9}" type="presParOf" srcId="{67F0CCE3-87E9-7846-940C-54545032CACE}" destId="{64A4BE12-4789-1240-BA9A-97C74AEFDF91}" srcOrd="10" destOrd="0" presId="urn:microsoft.com/office/officeart/2005/8/layout/default"/>
    <dgm:cxn modelId="{06C7E0C1-F1C9-CD4A-951C-4CE919D7935E}" type="presParOf" srcId="{67F0CCE3-87E9-7846-940C-54545032CACE}" destId="{A709AD70-CF29-8D43-8DCB-EA21AF219152}" srcOrd="11" destOrd="0" presId="urn:microsoft.com/office/officeart/2005/8/layout/default"/>
    <dgm:cxn modelId="{51AF1015-81C3-B14B-9C89-31AD942443F8}" type="presParOf" srcId="{67F0CCE3-87E9-7846-940C-54545032CACE}" destId="{B772DB9C-0043-4946-A847-FDF12E054937}" srcOrd="12" destOrd="0" presId="urn:microsoft.com/office/officeart/2005/8/layout/default"/>
    <dgm:cxn modelId="{9EF91660-A3FE-6745-BCF0-1A047B6A9071}" type="presParOf" srcId="{67F0CCE3-87E9-7846-940C-54545032CACE}" destId="{9FF519F5-C31D-214C-BCBE-CA25DDB0B5D5}" srcOrd="13" destOrd="0" presId="urn:microsoft.com/office/officeart/2005/8/layout/default"/>
    <dgm:cxn modelId="{F23B5E82-00A2-4F4E-9E28-B5DA0FB0688E}" type="presParOf" srcId="{67F0CCE3-87E9-7846-940C-54545032CACE}" destId="{27086348-C5A6-384E-BC8B-1CD3A5E7879F}" srcOrd="14" destOrd="0" presId="urn:microsoft.com/office/officeart/2005/8/layout/default"/>
    <dgm:cxn modelId="{C37143FF-0C4F-444E-870D-43F7638DA904}" type="presParOf" srcId="{67F0CCE3-87E9-7846-940C-54545032CACE}" destId="{65AC19A8-EBAF-3744-9010-6D9C317C0132}" srcOrd="15" destOrd="0" presId="urn:microsoft.com/office/officeart/2005/8/layout/default"/>
    <dgm:cxn modelId="{651DD5C9-5461-844F-AE44-2245A84106C1}" type="presParOf" srcId="{67F0CCE3-87E9-7846-940C-54545032CACE}" destId="{EC91AF4C-765D-9645-A8AF-F214421B80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23306E-E8F6-4D25-9B7F-ABA69F57929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F0691-5E2E-468B-A96D-8FD001ACD677}">
      <dgm:prSet/>
      <dgm:spPr/>
      <dgm:t>
        <a:bodyPr/>
        <a:lstStyle/>
        <a:p>
          <a:r>
            <a:rPr lang="cs-CZ" dirty="0"/>
            <a:t>sdílená obrazovka (</a:t>
          </a:r>
          <a:r>
            <a:rPr lang="cs-CZ" dirty="0" err="1"/>
            <a:t>Pleco</a:t>
          </a:r>
          <a:r>
            <a:rPr lang="cs-CZ" dirty="0"/>
            <a:t>)</a:t>
          </a:r>
          <a:endParaRPr lang="en-US" dirty="0"/>
        </a:p>
      </dgm:t>
    </dgm:pt>
    <dgm:pt modelId="{45E4E99E-3A57-4380-9616-A4A42CB17274}" type="parTrans" cxnId="{B3ADBCCA-DE9E-479C-9E77-E234E8749D50}">
      <dgm:prSet/>
      <dgm:spPr/>
      <dgm:t>
        <a:bodyPr/>
        <a:lstStyle/>
        <a:p>
          <a:endParaRPr lang="en-US"/>
        </a:p>
      </dgm:t>
    </dgm:pt>
    <dgm:pt modelId="{DFB5ACCC-906E-48AE-B786-8564E64AF9CA}" type="sibTrans" cxnId="{B3ADBCCA-DE9E-479C-9E77-E234E8749D50}">
      <dgm:prSet/>
      <dgm:spPr/>
      <dgm:t>
        <a:bodyPr/>
        <a:lstStyle/>
        <a:p>
          <a:endParaRPr lang="en-US"/>
        </a:p>
      </dgm:t>
    </dgm:pt>
    <dgm:pt modelId="{6A37E6EB-036C-4F3A-A036-0EEC6A5C8F03}">
      <dgm:prSet/>
      <dgm:spPr/>
      <dgm:t>
        <a:bodyPr/>
        <a:lstStyle/>
        <a:p>
          <a:r>
            <a:rPr lang="cs-CZ" dirty="0"/>
            <a:t>digitální interaktivní tabule</a:t>
          </a:r>
          <a:endParaRPr lang="en-US" dirty="0"/>
        </a:p>
      </dgm:t>
    </dgm:pt>
    <dgm:pt modelId="{73170F6C-8D1F-4AF8-8898-DFCC351B7420}" type="parTrans" cxnId="{A38FCFEC-5491-4274-85A8-B469FB142CA5}">
      <dgm:prSet/>
      <dgm:spPr/>
      <dgm:t>
        <a:bodyPr/>
        <a:lstStyle/>
        <a:p>
          <a:endParaRPr lang="en-US"/>
        </a:p>
      </dgm:t>
    </dgm:pt>
    <dgm:pt modelId="{D18698F6-DFD0-4739-BA98-55244E06510E}" type="sibTrans" cxnId="{A38FCFEC-5491-4274-85A8-B469FB142CA5}">
      <dgm:prSet/>
      <dgm:spPr/>
      <dgm:t>
        <a:bodyPr/>
        <a:lstStyle/>
        <a:p>
          <a:endParaRPr lang="en-US"/>
        </a:p>
      </dgm:t>
    </dgm:pt>
    <dgm:pt modelId="{4842A231-3FE2-4730-9859-A9174BB628F2}">
      <dgm:prSet/>
      <dgm:spPr/>
      <dgm:t>
        <a:bodyPr/>
        <a:lstStyle/>
        <a:p>
          <a:r>
            <a:rPr lang="cs-CZ" dirty="0"/>
            <a:t>kamera se záběrem na ruku</a:t>
          </a:r>
          <a:endParaRPr lang="en-US" dirty="0"/>
        </a:p>
      </dgm:t>
    </dgm:pt>
    <dgm:pt modelId="{72424FB1-C306-4F5E-80C7-EB5219460963}" type="parTrans" cxnId="{18ACBEBC-7CA4-481F-9C2B-CE6A5ED7DFFD}">
      <dgm:prSet/>
      <dgm:spPr/>
      <dgm:t>
        <a:bodyPr/>
        <a:lstStyle/>
        <a:p>
          <a:endParaRPr lang="en-US"/>
        </a:p>
      </dgm:t>
    </dgm:pt>
    <dgm:pt modelId="{371847FD-7A6C-4D67-8E73-0042EA1BE534}" type="sibTrans" cxnId="{18ACBEBC-7CA4-481F-9C2B-CE6A5ED7DFFD}">
      <dgm:prSet/>
      <dgm:spPr/>
      <dgm:t>
        <a:bodyPr/>
        <a:lstStyle/>
        <a:p>
          <a:endParaRPr lang="en-US"/>
        </a:p>
      </dgm:t>
    </dgm:pt>
    <dgm:pt modelId="{DAC1AD83-E448-3149-8279-26AA2F7FA1F0}">
      <dgm:prSet/>
      <dgm:spPr/>
      <dgm:t>
        <a:bodyPr/>
        <a:lstStyle/>
        <a:p>
          <a:r>
            <a:rPr lang="cs-CZ" dirty="0" err="1"/>
            <a:t>Gif</a:t>
          </a:r>
          <a:r>
            <a:rPr lang="cs-CZ" dirty="0"/>
            <a:t> – pro začátečníky</a:t>
          </a:r>
        </a:p>
      </dgm:t>
    </dgm:pt>
    <dgm:pt modelId="{2F327E65-A017-4B41-93B4-A6F412E5EBBF}" type="parTrans" cxnId="{0486C7AF-9827-F843-9F08-A96D07A4168D}">
      <dgm:prSet/>
      <dgm:spPr/>
      <dgm:t>
        <a:bodyPr/>
        <a:lstStyle/>
        <a:p>
          <a:endParaRPr lang="cs-CZ"/>
        </a:p>
      </dgm:t>
    </dgm:pt>
    <dgm:pt modelId="{A6E86CA9-54F7-E348-A59E-F90909FE60AA}" type="sibTrans" cxnId="{0486C7AF-9827-F843-9F08-A96D07A4168D}">
      <dgm:prSet/>
      <dgm:spPr/>
      <dgm:t>
        <a:bodyPr/>
        <a:lstStyle/>
        <a:p>
          <a:endParaRPr lang="cs-CZ"/>
        </a:p>
      </dgm:t>
    </dgm:pt>
    <dgm:pt modelId="{B3BD9849-8578-A949-853E-329B518BEAF8}" type="pres">
      <dgm:prSet presAssocID="{F323306E-E8F6-4D25-9B7F-ABA69F579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CEC695-2EBC-EC41-8C53-BD289C9F7412}" type="pres">
      <dgm:prSet presAssocID="{391F0691-5E2E-468B-A96D-8FD001ACD6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021904-B0B8-C642-9B03-01D536C87CDF}" type="pres">
      <dgm:prSet presAssocID="{DFB5ACCC-906E-48AE-B786-8564E64AF9CA}" presName="spacer" presStyleCnt="0"/>
      <dgm:spPr/>
    </dgm:pt>
    <dgm:pt modelId="{B19807D0-0084-0A46-B790-2973B6ADD420}" type="pres">
      <dgm:prSet presAssocID="{6A37E6EB-036C-4F3A-A036-0EEC6A5C8F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CF6CF-41D2-DE40-9678-AAE969948735}" type="pres">
      <dgm:prSet presAssocID="{D18698F6-DFD0-4739-BA98-55244E06510E}" presName="spacer" presStyleCnt="0"/>
      <dgm:spPr/>
    </dgm:pt>
    <dgm:pt modelId="{2A210D7B-9258-C44D-81E8-0B4A70A2F3CB}" type="pres">
      <dgm:prSet presAssocID="{4842A231-3FE2-4730-9859-A9174BB628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C66CC2-EC78-B54D-867B-A1E0A9E06985}" type="pres">
      <dgm:prSet presAssocID="{371847FD-7A6C-4D67-8E73-0042EA1BE534}" presName="spacer" presStyleCnt="0"/>
      <dgm:spPr/>
    </dgm:pt>
    <dgm:pt modelId="{821DE515-D2AB-FE4B-A24B-A3F322E32B68}" type="pres">
      <dgm:prSet presAssocID="{DAC1AD83-E448-3149-8279-26AA2F7FA1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86C7AF-9827-F843-9F08-A96D07A4168D}" srcId="{F323306E-E8F6-4D25-9B7F-ABA69F57929E}" destId="{DAC1AD83-E448-3149-8279-26AA2F7FA1F0}" srcOrd="3" destOrd="0" parTransId="{2F327E65-A017-4B41-93B4-A6F412E5EBBF}" sibTransId="{A6E86CA9-54F7-E348-A59E-F90909FE60AA}"/>
    <dgm:cxn modelId="{F5C7BDED-1589-3C47-91BE-76201B3FB29E}" type="presOf" srcId="{DAC1AD83-E448-3149-8279-26AA2F7FA1F0}" destId="{821DE515-D2AB-FE4B-A24B-A3F322E32B68}" srcOrd="0" destOrd="0" presId="urn:microsoft.com/office/officeart/2005/8/layout/vList2"/>
    <dgm:cxn modelId="{A38FCFEC-5491-4274-85A8-B469FB142CA5}" srcId="{F323306E-E8F6-4D25-9B7F-ABA69F57929E}" destId="{6A37E6EB-036C-4F3A-A036-0EEC6A5C8F03}" srcOrd="1" destOrd="0" parTransId="{73170F6C-8D1F-4AF8-8898-DFCC351B7420}" sibTransId="{D18698F6-DFD0-4739-BA98-55244E06510E}"/>
    <dgm:cxn modelId="{B3ADBCCA-DE9E-479C-9E77-E234E8749D50}" srcId="{F323306E-E8F6-4D25-9B7F-ABA69F57929E}" destId="{391F0691-5E2E-468B-A96D-8FD001ACD677}" srcOrd="0" destOrd="0" parTransId="{45E4E99E-3A57-4380-9616-A4A42CB17274}" sibTransId="{DFB5ACCC-906E-48AE-B786-8564E64AF9CA}"/>
    <dgm:cxn modelId="{4991F7D7-7501-C345-BC66-8E24122D73E4}" type="presOf" srcId="{4842A231-3FE2-4730-9859-A9174BB628F2}" destId="{2A210D7B-9258-C44D-81E8-0B4A70A2F3CB}" srcOrd="0" destOrd="0" presId="urn:microsoft.com/office/officeart/2005/8/layout/vList2"/>
    <dgm:cxn modelId="{93131DA2-AD44-A341-9C31-0FD8C055CCF8}" type="presOf" srcId="{6A37E6EB-036C-4F3A-A036-0EEC6A5C8F03}" destId="{B19807D0-0084-0A46-B790-2973B6ADD420}" srcOrd="0" destOrd="0" presId="urn:microsoft.com/office/officeart/2005/8/layout/vList2"/>
    <dgm:cxn modelId="{18ACBEBC-7CA4-481F-9C2B-CE6A5ED7DFFD}" srcId="{F323306E-E8F6-4D25-9B7F-ABA69F57929E}" destId="{4842A231-3FE2-4730-9859-A9174BB628F2}" srcOrd="2" destOrd="0" parTransId="{72424FB1-C306-4F5E-80C7-EB5219460963}" sibTransId="{371847FD-7A6C-4D67-8E73-0042EA1BE534}"/>
    <dgm:cxn modelId="{813A37EA-C11C-4149-BD51-5B70E88C7E9B}" type="presOf" srcId="{F323306E-E8F6-4D25-9B7F-ABA69F57929E}" destId="{B3BD9849-8578-A949-853E-329B518BEAF8}" srcOrd="0" destOrd="0" presId="urn:microsoft.com/office/officeart/2005/8/layout/vList2"/>
    <dgm:cxn modelId="{1E16FC44-0AC1-5941-8B4A-D938AAED3C9E}" type="presOf" srcId="{391F0691-5E2E-468B-A96D-8FD001ACD677}" destId="{04CEC695-2EBC-EC41-8C53-BD289C9F7412}" srcOrd="0" destOrd="0" presId="urn:microsoft.com/office/officeart/2005/8/layout/vList2"/>
    <dgm:cxn modelId="{0C092AA4-B4D7-8C4A-8CD2-A3AD44719A97}" type="presParOf" srcId="{B3BD9849-8578-A949-853E-329B518BEAF8}" destId="{04CEC695-2EBC-EC41-8C53-BD289C9F7412}" srcOrd="0" destOrd="0" presId="urn:microsoft.com/office/officeart/2005/8/layout/vList2"/>
    <dgm:cxn modelId="{B4850CB5-6CCD-AD44-AAF5-BD898717ED50}" type="presParOf" srcId="{B3BD9849-8578-A949-853E-329B518BEAF8}" destId="{B5021904-B0B8-C642-9B03-01D536C87CDF}" srcOrd="1" destOrd="0" presId="urn:microsoft.com/office/officeart/2005/8/layout/vList2"/>
    <dgm:cxn modelId="{9D4E2435-D202-4642-8238-667A99BD9E85}" type="presParOf" srcId="{B3BD9849-8578-A949-853E-329B518BEAF8}" destId="{B19807D0-0084-0A46-B790-2973B6ADD420}" srcOrd="2" destOrd="0" presId="urn:microsoft.com/office/officeart/2005/8/layout/vList2"/>
    <dgm:cxn modelId="{557D0203-121D-704E-9844-7CCDBB2ED7BD}" type="presParOf" srcId="{B3BD9849-8578-A949-853E-329B518BEAF8}" destId="{825CF6CF-41D2-DE40-9678-AAE969948735}" srcOrd="3" destOrd="0" presId="urn:microsoft.com/office/officeart/2005/8/layout/vList2"/>
    <dgm:cxn modelId="{9622940B-227F-BC40-8CB7-B7F6B6ABADB7}" type="presParOf" srcId="{B3BD9849-8578-A949-853E-329B518BEAF8}" destId="{2A210D7B-9258-C44D-81E8-0B4A70A2F3CB}" srcOrd="4" destOrd="0" presId="urn:microsoft.com/office/officeart/2005/8/layout/vList2"/>
    <dgm:cxn modelId="{3BC72737-DFBE-C844-A94C-6114665BD4F6}" type="presParOf" srcId="{B3BD9849-8578-A949-853E-329B518BEAF8}" destId="{6BC66CC2-EC78-B54D-867B-A1E0A9E06985}" srcOrd="5" destOrd="0" presId="urn:microsoft.com/office/officeart/2005/8/layout/vList2"/>
    <dgm:cxn modelId="{8504A9AB-8870-9A40-A19F-A514FA0CD0B6}" type="presParOf" srcId="{B3BD9849-8578-A949-853E-329B518BEAF8}" destId="{821DE515-D2AB-FE4B-A24B-A3F322E32B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23306E-E8F6-4D25-9B7F-ABA69F57929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F0691-5E2E-468B-A96D-8FD001ACD677}">
      <dgm:prSet/>
      <dgm:spPr/>
      <dgm:t>
        <a:bodyPr/>
        <a:lstStyle/>
        <a:p>
          <a:r>
            <a:rPr lang="cs-CZ" b="0" baseline="0" dirty="0"/>
            <a:t>plynulé navazování aktivit </a:t>
          </a:r>
          <a:endParaRPr lang="en-US" dirty="0"/>
        </a:p>
      </dgm:t>
    </dgm:pt>
    <dgm:pt modelId="{45E4E99E-3A57-4380-9616-A4A42CB17274}" type="parTrans" cxnId="{B3ADBCCA-DE9E-479C-9E77-E234E8749D50}">
      <dgm:prSet/>
      <dgm:spPr/>
      <dgm:t>
        <a:bodyPr/>
        <a:lstStyle/>
        <a:p>
          <a:endParaRPr lang="en-US"/>
        </a:p>
      </dgm:t>
    </dgm:pt>
    <dgm:pt modelId="{DFB5ACCC-906E-48AE-B786-8564E64AF9CA}" type="sibTrans" cxnId="{B3ADBCCA-DE9E-479C-9E77-E234E8749D50}">
      <dgm:prSet/>
      <dgm:spPr/>
      <dgm:t>
        <a:bodyPr/>
        <a:lstStyle/>
        <a:p>
          <a:endParaRPr lang="en-US"/>
        </a:p>
      </dgm:t>
    </dgm:pt>
    <dgm:pt modelId="{6A37E6EB-036C-4F3A-A036-0EEC6A5C8F03}">
      <dgm:prSet/>
      <dgm:spPr/>
      <dgm:t>
        <a:bodyPr/>
        <a:lstStyle/>
        <a:p>
          <a:r>
            <a:rPr lang="cs-CZ" b="0" baseline="0" dirty="0"/>
            <a:t>malé množství aktivit během lekce</a:t>
          </a:r>
          <a:endParaRPr lang="en-US" dirty="0"/>
        </a:p>
      </dgm:t>
    </dgm:pt>
    <dgm:pt modelId="{73170F6C-8D1F-4AF8-8898-DFCC351B7420}" type="parTrans" cxnId="{A38FCFEC-5491-4274-85A8-B469FB142CA5}">
      <dgm:prSet/>
      <dgm:spPr/>
      <dgm:t>
        <a:bodyPr/>
        <a:lstStyle/>
        <a:p>
          <a:endParaRPr lang="en-US"/>
        </a:p>
      </dgm:t>
    </dgm:pt>
    <dgm:pt modelId="{D18698F6-DFD0-4739-BA98-55244E06510E}" type="sibTrans" cxnId="{A38FCFEC-5491-4274-85A8-B469FB142CA5}">
      <dgm:prSet/>
      <dgm:spPr/>
      <dgm:t>
        <a:bodyPr/>
        <a:lstStyle/>
        <a:p>
          <a:endParaRPr lang="en-US"/>
        </a:p>
      </dgm:t>
    </dgm:pt>
    <dgm:pt modelId="{DAC1AD83-E448-3149-8279-26AA2F7FA1F0}">
      <dgm:prSet/>
      <dgm:spPr/>
      <dgm:t>
        <a:bodyPr/>
        <a:lstStyle/>
        <a:p>
          <a:r>
            <a:rPr lang="en-US" altLang="zh-CN" dirty="0" err="1"/>
            <a:t>připravit</a:t>
          </a:r>
          <a:r>
            <a:rPr lang="zh-CN" altLang="en-US" dirty="0"/>
            <a:t> </a:t>
          </a:r>
          <a:r>
            <a:rPr lang="en-US" altLang="zh-CN" dirty="0"/>
            <a:t>se,</a:t>
          </a:r>
          <a:r>
            <a:rPr lang="zh-CN" altLang="en-US" dirty="0"/>
            <a:t> </a:t>
          </a:r>
          <a:r>
            <a:rPr lang="en-US" altLang="zh-CN" dirty="0"/>
            <a:t>ale</a:t>
          </a:r>
          <a:r>
            <a:rPr lang="zh-CN" altLang="en-US" dirty="0"/>
            <a:t> </a:t>
          </a:r>
          <a:r>
            <a:rPr lang="en-US" altLang="zh-CN" dirty="0" err="1"/>
            <a:t>nebránit</a:t>
          </a:r>
          <a:r>
            <a:rPr lang="zh-CN" altLang="en-US" dirty="0"/>
            <a:t> </a:t>
          </a:r>
          <a:r>
            <a:rPr lang="en-US" altLang="zh-CN" dirty="0"/>
            <a:t>se</a:t>
          </a:r>
          <a:r>
            <a:rPr lang="zh-CN" altLang="en-US" dirty="0"/>
            <a:t> </a:t>
          </a:r>
          <a:r>
            <a:rPr lang="en-US" altLang="zh-CN" dirty="0" err="1"/>
            <a:t>improvizování</a:t>
          </a:r>
          <a:r>
            <a:rPr lang="en-US" altLang="zh-CN" dirty="0"/>
            <a:t> </a:t>
          </a:r>
          <a:endParaRPr lang="cs-CZ" dirty="0"/>
        </a:p>
      </dgm:t>
    </dgm:pt>
    <dgm:pt modelId="{2F327E65-A017-4B41-93B4-A6F412E5EBBF}" type="parTrans" cxnId="{0486C7AF-9827-F843-9F08-A96D07A4168D}">
      <dgm:prSet/>
      <dgm:spPr/>
      <dgm:t>
        <a:bodyPr/>
        <a:lstStyle/>
        <a:p>
          <a:endParaRPr lang="cs-CZ"/>
        </a:p>
      </dgm:t>
    </dgm:pt>
    <dgm:pt modelId="{A6E86CA9-54F7-E348-A59E-F90909FE60AA}" type="sibTrans" cxnId="{0486C7AF-9827-F843-9F08-A96D07A4168D}">
      <dgm:prSet/>
      <dgm:spPr/>
      <dgm:t>
        <a:bodyPr/>
        <a:lstStyle/>
        <a:p>
          <a:endParaRPr lang="cs-CZ"/>
        </a:p>
      </dgm:t>
    </dgm:pt>
    <dgm:pt modelId="{4842A231-3FE2-4730-9859-A9174BB628F2}">
      <dgm:prSet/>
      <dgm:spPr/>
      <dgm:t>
        <a:bodyPr/>
        <a:lstStyle/>
        <a:p>
          <a:r>
            <a:rPr lang="cs-CZ" b="0" baseline="0" dirty="0"/>
            <a:t>psát znaky (</a:t>
          </a:r>
          <a:r>
            <a:rPr lang="cs-CZ" b="0" baseline="0" dirty="0" err="1"/>
            <a:t>pinyin</a:t>
          </a:r>
          <a:r>
            <a:rPr lang="cs-CZ" b="0" baseline="0" dirty="0"/>
            <a:t> + tóny) do chatu nebo sdíleného </a:t>
          </a:r>
          <a:r>
            <a:rPr lang="cs-CZ" b="0" baseline="0" dirty="0" err="1"/>
            <a:t>wordu</a:t>
          </a:r>
          <a:r>
            <a:rPr lang="cs-CZ" b="0" baseline="0" dirty="0"/>
            <a:t>/tabule</a:t>
          </a:r>
          <a:endParaRPr lang="en-US" dirty="0"/>
        </a:p>
      </dgm:t>
    </dgm:pt>
    <dgm:pt modelId="{371847FD-7A6C-4D67-8E73-0042EA1BE534}" type="sibTrans" cxnId="{18ACBEBC-7CA4-481F-9C2B-CE6A5ED7DFFD}">
      <dgm:prSet/>
      <dgm:spPr/>
      <dgm:t>
        <a:bodyPr/>
        <a:lstStyle/>
        <a:p>
          <a:endParaRPr lang="en-US"/>
        </a:p>
      </dgm:t>
    </dgm:pt>
    <dgm:pt modelId="{72424FB1-C306-4F5E-80C7-EB5219460963}" type="parTrans" cxnId="{18ACBEBC-7CA4-481F-9C2B-CE6A5ED7DFFD}">
      <dgm:prSet/>
      <dgm:spPr/>
      <dgm:t>
        <a:bodyPr/>
        <a:lstStyle/>
        <a:p>
          <a:endParaRPr lang="en-US"/>
        </a:p>
      </dgm:t>
    </dgm:pt>
    <dgm:pt modelId="{B3BD9849-8578-A949-853E-329B518BEAF8}" type="pres">
      <dgm:prSet presAssocID="{F323306E-E8F6-4D25-9B7F-ABA69F579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CEC695-2EBC-EC41-8C53-BD289C9F7412}" type="pres">
      <dgm:prSet presAssocID="{391F0691-5E2E-468B-A96D-8FD001ACD677}" presName="parentText" presStyleLbl="node1" presStyleIdx="0" presStyleCnt="4" custLinFactY="75" custLinFactNeighborX="-5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021904-B0B8-C642-9B03-01D536C87CDF}" type="pres">
      <dgm:prSet presAssocID="{DFB5ACCC-906E-48AE-B786-8564E64AF9CA}" presName="spacer" presStyleCnt="0"/>
      <dgm:spPr/>
    </dgm:pt>
    <dgm:pt modelId="{B19807D0-0084-0A46-B790-2973B6ADD420}" type="pres">
      <dgm:prSet presAssocID="{6A37E6EB-036C-4F3A-A036-0EEC6A5C8F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CF6CF-41D2-DE40-9678-AAE969948735}" type="pres">
      <dgm:prSet presAssocID="{D18698F6-DFD0-4739-BA98-55244E06510E}" presName="spacer" presStyleCnt="0"/>
      <dgm:spPr/>
    </dgm:pt>
    <dgm:pt modelId="{2A210D7B-9258-C44D-81E8-0B4A70A2F3CB}" type="pres">
      <dgm:prSet presAssocID="{4842A231-3FE2-4730-9859-A9174BB628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C66CC2-EC78-B54D-867B-A1E0A9E06985}" type="pres">
      <dgm:prSet presAssocID="{371847FD-7A6C-4D67-8E73-0042EA1BE534}" presName="spacer" presStyleCnt="0"/>
      <dgm:spPr/>
    </dgm:pt>
    <dgm:pt modelId="{821DE515-D2AB-FE4B-A24B-A3F322E32B68}" type="pres">
      <dgm:prSet presAssocID="{DAC1AD83-E448-3149-8279-26AA2F7FA1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86C7AF-9827-F843-9F08-A96D07A4168D}" srcId="{F323306E-E8F6-4D25-9B7F-ABA69F57929E}" destId="{DAC1AD83-E448-3149-8279-26AA2F7FA1F0}" srcOrd="3" destOrd="0" parTransId="{2F327E65-A017-4B41-93B4-A6F412E5EBBF}" sibTransId="{A6E86CA9-54F7-E348-A59E-F90909FE60AA}"/>
    <dgm:cxn modelId="{3B4ADFE8-6B2F-4E48-A77C-34076F320012}" type="presOf" srcId="{391F0691-5E2E-468B-A96D-8FD001ACD677}" destId="{04CEC695-2EBC-EC41-8C53-BD289C9F7412}" srcOrd="0" destOrd="0" presId="urn:microsoft.com/office/officeart/2005/8/layout/vList2"/>
    <dgm:cxn modelId="{E34DD20A-2905-434B-96FA-0608540F4556}" type="presOf" srcId="{6A37E6EB-036C-4F3A-A036-0EEC6A5C8F03}" destId="{B19807D0-0084-0A46-B790-2973B6ADD420}" srcOrd="0" destOrd="0" presId="urn:microsoft.com/office/officeart/2005/8/layout/vList2"/>
    <dgm:cxn modelId="{A38FCFEC-5491-4274-85A8-B469FB142CA5}" srcId="{F323306E-E8F6-4D25-9B7F-ABA69F57929E}" destId="{6A37E6EB-036C-4F3A-A036-0EEC6A5C8F03}" srcOrd="1" destOrd="0" parTransId="{73170F6C-8D1F-4AF8-8898-DFCC351B7420}" sibTransId="{D18698F6-DFD0-4739-BA98-55244E06510E}"/>
    <dgm:cxn modelId="{B3ADBCCA-DE9E-479C-9E77-E234E8749D50}" srcId="{F323306E-E8F6-4D25-9B7F-ABA69F57929E}" destId="{391F0691-5E2E-468B-A96D-8FD001ACD677}" srcOrd="0" destOrd="0" parTransId="{45E4E99E-3A57-4380-9616-A4A42CB17274}" sibTransId="{DFB5ACCC-906E-48AE-B786-8564E64AF9CA}"/>
    <dgm:cxn modelId="{9C8F3309-909E-C441-B833-F335149CFAC5}" type="presOf" srcId="{F323306E-E8F6-4D25-9B7F-ABA69F57929E}" destId="{B3BD9849-8578-A949-853E-329B518BEAF8}" srcOrd="0" destOrd="0" presId="urn:microsoft.com/office/officeart/2005/8/layout/vList2"/>
    <dgm:cxn modelId="{18ACBEBC-7CA4-481F-9C2B-CE6A5ED7DFFD}" srcId="{F323306E-E8F6-4D25-9B7F-ABA69F57929E}" destId="{4842A231-3FE2-4730-9859-A9174BB628F2}" srcOrd="2" destOrd="0" parTransId="{72424FB1-C306-4F5E-80C7-EB5219460963}" sibTransId="{371847FD-7A6C-4D67-8E73-0042EA1BE534}"/>
    <dgm:cxn modelId="{1C0C5EEF-BBEF-1C4A-BC7C-31F54A6D9E6A}" type="presOf" srcId="{DAC1AD83-E448-3149-8279-26AA2F7FA1F0}" destId="{821DE515-D2AB-FE4B-A24B-A3F322E32B68}" srcOrd="0" destOrd="0" presId="urn:microsoft.com/office/officeart/2005/8/layout/vList2"/>
    <dgm:cxn modelId="{723C7AD7-E87C-1E44-8BB0-1671EC4E55EE}" type="presOf" srcId="{4842A231-3FE2-4730-9859-A9174BB628F2}" destId="{2A210D7B-9258-C44D-81E8-0B4A70A2F3CB}" srcOrd="0" destOrd="0" presId="urn:microsoft.com/office/officeart/2005/8/layout/vList2"/>
    <dgm:cxn modelId="{AB07A610-398C-4C4F-945D-A48522AE83E4}" type="presParOf" srcId="{B3BD9849-8578-A949-853E-329B518BEAF8}" destId="{04CEC695-2EBC-EC41-8C53-BD289C9F7412}" srcOrd="0" destOrd="0" presId="urn:microsoft.com/office/officeart/2005/8/layout/vList2"/>
    <dgm:cxn modelId="{E4E7D852-C1DA-2D47-8BB3-39755C4E6109}" type="presParOf" srcId="{B3BD9849-8578-A949-853E-329B518BEAF8}" destId="{B5021904-B0B8-C642-9B03-01D536C87CDF}" srcOrd="1" destOrd="0" presId="urn:microsoft.com/office/officeart/2005/8/layout/vList2"/>
    <dgm:cxn modelId="{7589CC6B-B41B-9346-8406-6D3C615961E1}" type="presParOf" srcId="{B3BD9849-8578-A949-853E-329B518BEAF8}" destId="{B19807D0-0084-0A46-B790-2973B6ADD420}" srcOrd="2" destOrd="0" presId="urn:microsoft.com/office/officeart/2005/8/layout/vList2"/>
    <dgm:cxn modelId="{594628B9-CE38-BE4A-9B09-51CB4B611E19}" type="presParOf" srcId="{B3BD9849-8578-A949-853E-329B518BEAF8}" destId="{825CF6CF-41D2-DE40-9678-AAE969948735}" srcOrd="3" destOrd="0" presId="urn:microsoft.com/office/officeart/2005/8/layout/vList2"/>
    <dgm:cxn modelId="{8031D23A-8FAE-0444-95BE-6722F4B484B3}" type="presParOf" srcId="{B3BD9849-8578-A949-853E-329B518BEAF8}" destId="{2A210D7B-9258-C44D-81E8-0B4A70A2F3CB}" srcOrd="4" destOrd="0" presId="urn:microsoft.com/office/officeart/2005/8/layout/vList2"/>
    <dgm:cxn modelId="{83CA55CC-BEFA-874C-9623-1950A8142EE5}" type="presParOf" srcId="{B3BD9849-8578-A949-853E-329B518BEAF8}" destId="{6BC66CC2-EC78-B54D-867B-A1E0A9E06985}" srcOrd="5" destOrd="0" presId="urn:microsoft.com/office/officeart/2005/8/layout/vList2"/>
    <dgm:cxn modelId="{486F4B72-D32B-6849-A24B-FFFA9900396D}" type="presParOf" srcId="{B3BD9849-8578-A949-853E-329B518BEAF8}" destId="{821DE515-D2AB-FE4B-A24B-A3F322E32B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162ABD-4DFF-4570-9BFA-332DB1CCFD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7D5FD-86D2-41E4-B5AD-E26F9346CD7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dirty="0"/>
            <a:t>délka výuky (rychleji ztrácí pozornost) </a:t>
          </a:r>
          <a:endParaRPr lang="en-US" dirty="0"/>
        </a:p>
      </dgm:t>
    </dgm:pt>
    <dgm:pt modelId="{7D6EE76D-5998-435D-BC54-FB0980109A49}" type="parTrans" cxnId="{5CCC806A-1774-4A3D-9E03-2DF04EFC3633}">
      <dgm:prSet/>
      <dgm:spPr/>
      <dgm:t>
        <a:bodyPr/>
        <a:lstStyle/>
        <a:p>
          <a:endParaRPr lang="en-US"/>
        </a:p>
      </dgm:t>
    </dgm:pt>
    <dgm:pt modelId="{EB6C9927-E77E-42F1-883F-C704A2741F04}" type="sibTrans" cxnId="{5CCC806A-1774-4A3D-9E03-2DF04EFC3633}">
      <dgm:prSet/>
      <dgm:spPr/>
      <dgm:t>
        <a:bodyPr/>
        <a:lstStyle/>
        <a:p>
          <a:endParaRPr lang="en-US"/>
        </a:p>
      </dgm:t>
    </dgm:pt>
    <dgm:pt modelId="{B36302D9-9669-4C83-BDB5-4AD50E2ADCBF}">
      <dgm:prSet/>
      <dgm:spPr>
        <a:solidFill>
          <a:schemeClr val="accent2"/>
        </a:solidFill>
      </dgm:spPr>
      <dgm:t>
        <a:bodyPr/>
        <a:lstStyle/>
        <a:p>
          <a:r>
            <a:rPr lang="cs-CZ" dirty="0"/>
            <a:t>pomalejší tempo výuky</a:t>
          </a:r>
          <a:endParaRPr lang="en-US" dirty="0"/>
        </a:p>
      </dgm:t>
    </dgm:pt>
    <dgm:pt modelId="{85E3B908-E56D-4174-B8C1-C6441878988E}" type="parTrans" cxnId="{6E8F4C86-5AE5-450E-88EE-341CAC62D79E}">
      <dgm:prSet/>
      <dgm:spPr/>
      <dgm:t>
        <a:bodyPr/>
        <a:lstStyle/>
        <a:p>
          <a:endParaRPr lang="en-US"/>
        </a:p>
      </dgm:t>
    </dgm:pt>
    <dgm:pt modelId="{D2EBEDA3-14A5-4658-9E60-FA62F3A367B1}" type="sibTrans" cxnId="{6E8F4C86-5AE5-450E-88EE-341CAC62D79E}">
      <dgm:prSet/>
      <dgm:spPr/>
      <dgm:t>
        <a:bodyPr/>
        <a:lstStyle/>
        <a:p>
          <a:endParaRPr lang="en-US"/>
        </a:p>
      </dgm:t>
    </dgm:pt>
    <dgm:pt modelId="{16075F30-B674-4072-89D4-3F3EAB8200BC}">
      <dgm:prSet/>
      <dgm:spPr>
        <a:solidFill>
          <a:srgbClr val="FFC000"/>
        </a:solidFill>
      </dgm:spPr>
      <dgm:t>
        <a:bodyPr/>
        <a:lstStyle/>
        <a:p>
          <a:r>
            <a:rPr lang="cs-CZ" dirty="0"/>
            <a:t>vizuální podpora, písničky</a:t>
          </a:r>
          <a:endParaRPr lang="en-US" dirty="0"/>
        </a:p>
      </dgm:t>
    </dgm:pt>
    <dgm:pt modelId="{DF647B90-D8CA-4B04-BCEF-FA053C773914}" type="parTrans" cxnId="{CE2346E7-F18D-4AF2-8765-05E26E9E4811}">
      <dgm:prSet/>
      <dgm:spPr/>
      <dgm:t>
        <a:bodyPr/>
        <a:lstStyle/>
        <a:p>
          <a:endParaRPr lang="en-US"/>
        </a:p>
      </dgm:t>
    </dgm:pt>
    <dgm:pt modelId="{9A2148EA-A1CE-457A-9B48-0A2E2782FE1B}" type="sibTrans" cxnId="{CE2346E7-F18D-4AF2-8765-05E26E9E4811}">
      <dgm:prSet/>
      <dgm:spPr/>
      <dgm:t>
        <a:bodyPr/>
        <a:lstStyle/>
        <a:p>
          <a:endParaRPr lang="en-US"/>
        </a:p>
      </dgm:t>
    </dgm:pt>
    <dgm:pt modelId="{103D54C6-7FF6-4419-A325-0734961193D1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cs-CZ" noProof="0" dirty="0"/>
            <a:t>u</a:t>
          </a:r>
          <a:r>
            <a:rPr lang="en-US" altLang="zh-CN" noProof="0" dirty="0" err="1"/>
            <a:t>čební</a:t>
          </a:r>
          <a:r>
            <a:rPr lang="zh-CN" altLang="en-US" noProof="0" dirty="0"/>
            <a:t> </a:t>
          </a:r>
          <a:r>
            <a:rPr lang="en-US" altLang="zh-CN" noProof="0" dirty="0" err="1"/>
            <a:t>materiály</a:t>
          </a:r>
          <a:endParaRPr lang="en-US" dirty="0"/>
        </a:p>
      </dgm:t>
    </dgm:pt>
    <dgm:pt modelId="{9E65C247-CF60-47F1-BBBA-FADFBA99331D}" type="parTrans" cxnId="{327F7254-934B-4208-8D61-2E02EA589241}">
      <dgm:prSet/>
      <dgm:spPr/>
      <dgm:t>
        <a:bodyPr/>
        <a:lstStyle/>
        <a:p>
          <a:endParaRPr lang="en-US"/>
        </a:p>
      </dgm:t>
    </dgm:pt>
    <dgm:pt modelId="{9A66A27E-302B-4C41-B557-888B249243D2}" type="sibTrans" cxnId="{327F7254-934B-4208-8D61-2E02EA589241}">
      <dgm:prSet/>
      <dgm:spPr/>
      <dgm:t>
        <a:bodyPr/>
        <a:lstStyle/>
        <a:p>
          <a:endParaRPr lang="en-US"/>
        </a:p>
      </dgm:t>
    </dgm:pt>
    <dgm:pt modelId="{D339B6C4-B350-4FAD-904C-E1AE7E3A5B3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dirty="0"/>
            <a:t>hry </a:t>
          </a:r>
          <a:endParaRPr lang="en-US" dirty="0"/>
        </a:p>
      </dgm:t>
    </dgm:pt>
    <dgm:pt modelId="{2525D604-687A-4B5A-B655-8A0B9654C52A}" type="parTrans" cxnId="{6592EBC1-E484-422A-A799-F6CA7E544AD9}">
      <dgm:prSet/>
      <dgm:spPr/>
      <dgm:t>
        <a:bodyPr/>
        <a:lstStyle/>
        <a:p>
          <a:endParaRPr lang="en-US"/>
        </a:p>
      </dgm:t>
    </dgm:pt>
    <dgm:pt modelId="{8B6C34F9-0883-4F4A-B6CD-6195EB9AFF87}" type="sibTrans" cxnId="{6592EBC1-E484-422A-A799-F6CA7E544AD9}">
      <dgm:prSet/>
      <dgm:spPr/>
      <dgm:t>
        <a:bodyPr/>
        <a:lstStyle/>
        <a:p>
          <a:endParaRPr lang="en-US"/>
        </a:p>
      </dgm:t>
    </dgm:pt>
    <dgm:pt modelId="{67F0CCE3-87E9-7846-940C-54545032CACE}" type="pres">
      <dgm:prSet presAssocID="{3F162ABD-4DFF-4570-9BFA-332DB1CCFD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DC3D61-4B99-2145-A140-0FBC5232B7C6}" type="pres">
      <dgm:prSet presAssocID="{DAC7D5FD-86D2-41E4-B5AD-E26F9346CD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D884BD-41C2-9A40-86F0-3D66F5C53531}" type="pres">
      <dgm:prSet presAssocID="{EB6C9927-E77E-42F1-883F-C704A2741F04}" presName="sibTrans" presStyleCnt="0"/>
      <dgm:spPr/>
    </dgm:pt>
    <dgm:pt modelId="{F46E8251-D30E-A141-B814-0DA34F378184}" type="pres">
      <dgm:prSet presAssocID="{B36302D9-9669-4C83-BDB5-4AD50E2ADC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EDA342-847F-0C44-9EEC-78573A5F8DF3}" type="pres">
      <dgm:prSet presAssocID="{D2EBEDA3-14A5-4658-9E60-FA62F3A367B1}" presName="sibTrans" presStyleCnt="0"/>
      <dgm:spPr/>
    </dgm:pt>
    <dgm:pt modelId="{7C629E2D-D19D-4B47-AF80-813BBAF527EA}" type="pres">
      <dgm:prSet presAssocID="{16075F30-B674-4072-89D4-3F3EAB8200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4361BB-C462-1C47-96B8-1DA74CE4B1A5}" type="pres">
      <dgm:prSet presAssocID="{9A2148EA-A1CE-457A-9B48-0A2E2782FE1B}" presName="sibTrans" presStyleCnt="0"/>
      <dgm:spPr/>
    </dgm:pt>
    <dgm:pt modelId="{1499111D-4590-CC41-A893-0E0F715DC233}" type="pres">
      <dgm:prSet presAssocID="{103D54C6-7FF6-4419-A325-0734961193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37382C-9AD4-1C49-9A33-005B1A435D89}" type="pres">
      <dgm:prSet presAssocID="{9A66A27E-302B-4C41-B557-888B249243D2}" presName="sibTrans" presStyleCnt="0"/>
      <dgm:spPr/>
    </dgm:pt>
    <dgm:pt modelId="{7E3627F6-06BC-C246-9651-6F68D3D6A6BF}" type="pres">
      <dgm:prSet presAssocID="{D339B6C4-B350-4FAD-904C-E1AE7E3A5B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7DB382-4FB4-E544-A661-850330B3B83C}" type="presOf" srcId="{B36302D9-9669-4C83-BDB5-4AD50E2ADCBF}" destId="{F46E8251-D30E-A141-B814-0DA34F378184}" srcOrd="0" destOrd="0" presId="urn:microsoft.com/office/officeart/2005/8/layout/default"/>
    <dgm:cxn modelId="{6E8F4C86-5AE5-450E-88EE-341CAC62D79E}" srcId="{3F162ABD-4DFF-4570-9BFA-332DB1CCFD00}" destId="{B36302D9-9669-4C83-BDB5-4AD50E2ADCBF}" srcOrd="1" destOrd="0" parTransId="{85E3B908-E56D-4174-B8C1-C6441878988E}" sibTransId="{D2EBEDA3-14A5-4658-9E60-FA62F3A367B1}"/>
    <dgm:cxn modelId="{0CBE2E26-2DCF-C946-A7A1-D43361810FFF}" type="presOf" srcId="{16075F30-B674-4072-89D4-3F3EAB8200BC}" destId="{7C629E2D-D19D-4B47-AF80-813BBAF527EA}" srcOrd="0" destOrd="0" presId="urn:microsoft.com/office/officeart/2005/8/layout/default"/>
    <dgm:cxn modelId="{A462A545-324D-5344-8E8B-697870CFF428}" type="presOf" srcId="{D339B6C4-B350-4FAD-904C-E1AE7E3A5B33}" destId="{7E3627F6-06BC-C246-9651-6F68D3D6A6BF}" srcOrd="0" destOrd="0" presId="urn:microsoft.com/office/officeart/2005/8/layout/default"/>
    <dgm:cxn modelId="{CE2346E7-F18D-4AF2-8765-05E26E9E4811}" srcId="{3F162ABD-4DFF-4570-9BFA-332DB1CCFD00}" destId="{16075F30-B674-4072-89D4-3F3EAB8200BC}" srcOrd="2" destOrd="0" parTransId="{DF647B90-D8CA-4B04-BCEF-FA053C773914}" sibTransId="{9A2148EA-A1CE-457A-9B48-0A2E2782FE1B}"/>
    <dgm:cxn modelId="{327F7254-934B-4208-8D61-2E02EA589241}" srcId="{3F162ABD-4DFF-4570-9BFA-332DB1CCFD00}" destId="{103D54C6-7FF6-4419-A325-0734961193D1}" srcOrd="3" destOrd="0" parTransId="{9E65C247-CF60-47F1-BBBA-FADFBA99331D}" sibTransId="{9A66A27E-302B-4C41-B557-888B249243D2}"/>
    <dgm:cxn modelId="{5CCC806A-1774-4A3D-9E03-2DF04EFC3633}" srcId="{3F162ABD-4DFF-4570-9BFA-332DB1CCFD00}" destId="{DAC7D5FD-86D2-41E4-B5AD-E26F9346CD75}" srcOrd="0" destOrd="0" parTransId="{7D6EE76D-5998-435D-BC54-FB0980109A49}" sibTransId="{EB6C9927-E77E-42F1-883F-C704A2741F04}"/>
    <dgm:cxn modelId="{6592EBC1-E484-422A-A799-F6CA7E544AD9}" srcId="{3F162ABD-4DFF-4570-9BFA-332DB1CCFD00}" destId="{D339B6C4-B350-4FAD-904C-E1AE7E3A5B33}" srcOrd="4" destOrd="0" parTransId="{2525D604-687A-4B5A-B655-8A0B9654C52A}" sibTransId="{8B6C34F9-0883-4F4A-B6CD-6195EB9AFF87}"/>
    <dgm:cxn modelId="{260621FE-4245-B044-AD04-6F86469DC8ED}" type="presOf" srcId="{3F162ABD-4DFF-4570-9BFA-332DB1CCFD00}" destId="{67F0CCE3-87E9-7846-940C-54545032CACE}" srcOrd="0" destOrd="0" presId="urn:microsoft.com/office/officeart/2005/8/layout/default"/>
    <dgm:cxn modelId="{6883EDAE-B6FA-0040-82EB-3D4F1C30F0FE}" type="presOf" srcId="{103D54C6-7FF6-4419-A325-0734961193D1}" destId="{1499111D-4590-CC41-A893-0E0F715DC233}" srcOrd="0" destOrd="0" presId="urn:microsoft.com/office/officeart/2005/8/layout/default"/>
    <dgm:cxn modelId="{5A2F1BF6-6CB1-5D47-A0FB-C26D8ECFB459}" type="presOf" srcId="{DAC7D5FD-86D2-41E4-B5AD-E26F9346CD75}" destId="{8EDC3D61-4B99-2145-A140-0FBC5232B7C6}" srcOrd="0" destOrd="0" presId="urn:microsoft.com/office/officeart/2005/8/layout/default"/>
    <dgm:cxn modelId="{4045369D-82F0-2D41-AF47-73BCFD7219A8}" type="presParOf" srcId="{67F0CCE3-87E9-7846-940C-54545032CACE}" destId="{8EDC3D61-4B99-2145-A140-0FBC5232B7C6}" srcOrd="0" destOrd="0" presId="urn:microsoft.com/office/officeart/2005/8/layout/default"/>
    <dgm:cxn modelId="{8028B257-17D4-414E-8F6C-321A80FEB4E9}" type="presParOf" srcId="{67F0CCE3-87E9-7846-940C-54545032CACE}" destId="{02D884BD-41C2-9A40-86F0-3D66F5C53531}" srcOrd="1" destOrd="0" presId="urn:microsoft.com/office/officeart/2005/8/layout/default"/>
    <dgm:cxn modelId="{6A647BB5-8CC6-E142-B50E-74A043CA96ED}" type="presParOf" srcId="{67F0CCE3-87E9-7846-940C-54545032CACE}" destId="{F46E8251-D30E-A141-B814-0DA34F378184}" srcOrd="2" destOrd="0" presId="urn:microsoft.com/office/officeart/2005/8/layout/default"/>
    <dgm:cxn modelId="{A9EDDFC7-FEF7-6F46-830B-3E2C82C499F3}" type="presParOf" srcId="{67F0CCE3-87E9-7846-940C-54545032CACE}" destId="{F3EDA342-847F-0C44-9EEC-78573A5F8DF3}" srcOrd="3" destOrd="0" presId="urn:microsoft.com/office/officeart/2005/8/layout/default"/>
    <dgm:cxn modelId="{21277B20-B70D-174F-9CF0-E5F048FBC086}" type="presParOf" srcId="{67F0CCE3-87E9-7846-940C-54545032CACE}" destId="{7C629E2D-D19D-4B47-AF80-813BBAF527EA}" srcOrd="4" destOrd="0" presId="urn:microsoft.com/office/officeart/2005/8/layout/default"/>
    <dgm:cxn modelId="{D17DCAF3-4896-B149-A856-CB2976E07096}" type="presParOf" srcId="{67F0CCE3-87E9-7846-940C-54545032CACE}" destId="{774361BB-C462-1C47-96B8-1DA74CE4B1A5}" srcOrd="5" destOrd="0" presId="urn:microsoft.com/office/officeart/2005/8/layout/default"/>
    <dgm:cxn modelId="{FD34EEDD-2280-0744-9BB7-11CD8E4E4BB9}" type="presParOf" srcId="{67F0CCE3-87E9-7846-940C-54545032CACE}" destId="{1499111D-4590-CC41-A893-0E0F715DC233}" srcOrd="6" destOrd="0" presId="urn:microsoft.com/office/officeart/2005/8/layout/default"/>
    <dgm:cxn modelId="{A6F997F2-EFCE-B047-AE50-152F315CB0EF}" type="presParOf" srcId="{67F0CCE3-87E9-7846-940C-54545032CACE}" destId="{8C37382C-9AD4-1C49-9A33-005B1A435D89}" srcOrd="7" destOrd="0" presId="urn:microsoft.com/office/officeart/2005/8/layout/default"/>
    <dgm:cxn modelId="{F23CFF98-661A-7147-BD58-69CEB5EB3650}" type="presParOf" srcId="{67F0CCE3-87E9-7846-940C-54545032CACE}" destId="{7E3627F6-06BC-C246-9651-6F68D3D6A6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51AD0-89ED-4E4D-8571-0DFD8396313B}">
      <dsp:nvSpPr>
        <dsp:cNvPr id="0" name=""/>
        <dsp:cNvSpPr/>
      </dsp:nvSpPr>
      <dsp:spPr>
        <a:xfrm>
          <a:off x="486757" y="45715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/>
            <a:t>výhody: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flexibilita (prostor, čas)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nízké náklady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sdílení obrazovky, přeposílání materiálu přes chat apod.</a:t>
          </a:r>
          <a:endParaRPr lang="en-US" sz="1500" kern="1200"/>
        </a:p>
      </dsp:txBody>
      <dsp:txXfrm>
        <a:off x="524991" y="83949"/>
        <a:ext cx="8287733" cy="1228933"/>
      </dsp:txXfrm>
    </dsp:sp>
    <dsp:sp modelId="{85637234-DD06-F040-8D38-90AA3947E720}">
      <dsp:nvSpPr>
        <dsp:cNvPr id="0" name=""/>
        <dsp:cNvSpPr/>
      </dsp:nvSpPr>
      <dsp:spPr>
        <a:xfrm>
          <a:off x="1124635" y="1547770"/>
          <a:ext cx="9696363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/>
            <a:t>nevýhody: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/>
            <a:t>technické problémy (připojení k internetu, kvalita zvuku, obrazu)</a:t>
          </a:r>
          <a:endParaRPr lang="en-US" sz="1500" kern="1200" dirty="0"/>
        </a:p>
      </dsp:txBody>
      <dsp:txXfrm>
        <a:off x="1162869" y="1586004"/>
        <a:ext cx="7915823" cy="1228933"/>
      </dsp:txXfrm>
    </dsp:sp>
    <dsp:sp modelId="{5814B4A2-C628-094C-A1A4-E4BBE1060F12}">
      <dsp:nvSpPr>
        <dsp:cNvPr id="0" name=""/>
        <dsp:cNvSpPr/>
      </dsp:nvSpPr>
      <dsp:spPr>
        <a:xfrm>
          <a:off x="1711123" y="3045936"/>
          <a:ext cx="9696363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- skupinové lekce</a:t>
          </a:r>
          <a:endParaRPr lang="en-US" sz="1900" kern="1200" dirty="0"/>
        </a:p>
      </dsp:txBody>
      <dsp:txXfrm>
        <a:off x="1749357" y="3084170"/>
        <a:ext cx="7915823" cy="1228933"/>
      </dsp:txXfrm>
    </dsp:sp>
    <dsp:sp modelId="{72671C80-6640-7549-BE30-BFFE8FBBB8B3}">
      <dsp:nvSpPr>
        <dsp:cNvPr id="0" name=""/>
        <dsp:cNvSpPr/>
      </dsp:nvSpPr>
      <dsp:spPr>
        <a:xfrm>
          <a:off x="8847853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038768" y="989929"/>
        <a:ext cx="466680" cy="638504"/>
      </dsp:txXfrm>
    </dsp:sp>
    <dsp:sp modelId="{3E0D629C-A98E-854F-9E6E-953B3E38BD99}">
      <dsp:nvSpPr>
        <dsp:cNvPr id="0" name=""/>
        <dsp:cNvSpPr/>
      </dsp:nvSpPr>
      <dsp:spPr>
        <a:xfrm>
          <a:off x="9703414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894329" y="2504195"/>
        <a:ext cx="466680" cy="6385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D666-0E58-5C4E-A3CE-D35A910E7316}">
      <dsp:nvSpPr>
        <dsp:cNvPr id="0" name=""/>
        <dsp:cNvSpPr/>
      </dsp:nvSpPr>
      <dsp:spPr>
        <a:xfrm>
          <a:off x="0" y="0"/>
          <a:ext cx="8938260" cy="11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YCT – pro starší děti</a:t>
          </a:r>
          <a:endParaRPr lang="en-US" sz="3100" kern="1200" dirty="0"/>
        </a:p>
      </dsp:txBody>
      <dsp:txXfrm>
        <a:off x="34698" y="34698"/>
        <a:ext cx="7659915" cy="1115266"/>
      </dsp:txXfrm>
    </dsp:sp>
    <dsp:sp modelId="{84FDEF74-36D0-5540-88C9-82EB9D63A5BE}">
      <dsp:nvSpPr>
        <dsp:cNvPr id="0" name=""/>
        <dsp:cNvSpPr/>
      </dsp:nvSpPr>
      <dsp:spPr>
        <a:xfrm>
          <a:off x="1005825" y="1357465"/>
          <a:ext cx="9418333" cy="11846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err="1"/>
            <a:t>Chinese</a:t>
          </a:r>
          <a:r>
            <a:rPr lang="cs-CZ" sz="3100" kern="1200" dirty="0"/>
            <a:t> </a:t>
          </a:r>
          <a:r>
            <a:rPr lang="cs-CZ" sz="3100" kern="1200" dirty="0" err="1"/>
            <a:t>Paradise</a:t>
          </a:r>
          <a:r>
            <a:rPr lang="cs-CZ" sz="3100" kern="1200" dirty="0"/>
            <a:t> (Čínský Ráj) – pro mladší děti</a:t>
          </a:r>
          <a:endParaRPr lang="en-US" sz="3100" kern="1200" dirty="0"/>
        </a:p>
      </dsp:txBody>
      <dsp:txXfrm>
        <a:off x="1040523" y="1392163"/>
        <a:ext cx="7706519" cy="1115266"/>
      </dsp:txXfrm>
    </dsp:sp>
    <dsp:sp modelId="{F52AE03A-D579-D04B-A454-48143ACC4CB0}">
      <dsp:nvSpPr>
        <dsp:cNvPr id="0" name=""/>
        <dsp:cNvSpPr/>
      </dsp:nvSpPr>
      <dsp:spPr>
        <a:xfrm>
          <a:off x="1577339" y="2764213"/>
          <a:ext cx="8938260" cy="1184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vlastní výukové materiály – prezentace (spoustu obrázků)</a:t>
          </a:r>
          <a:endParaRPr lang="en-US" sz="3100" kern="1200" dirty="0"/>
        </a:p>
      </dsp:txBody>
      <dsp:txXfrm>
        <a:off x="1612037" y="2798911"/>
        <a:ext cx="7310163" cy="1115266"/>
      </dsp:txXfrm>
    </dsp:sp>
    <dsp:sp modelId="{6BEB5C05-24A5-3948-A56A-2CAD97B8753A}">
      <dsp:nvSpPr>
        <dsp:cNvPr id="0" name=""/>
        <dsp:cNvSpPr/>
      </dsp:nvSpPr>
      <dsp:spPr>
        <a:xfrm>
          <a:off x="8168229" y="898369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341486" y="898369"/>
        <a:ext cx="423516" cy="579448"/>
      </dsp:txXfrm>
    </dsp:sp>
    <dsp:sp modelId="{D27BC2B9-DA26-C54F-A9D2-0BBF966E0B3B}">
      <dsp:nvSpPr>
        <dsp:cNvPr id="0" name=""/>
        <dsp:cNvSpPr/>
      </dsp:nvSpPr>
      <dsp:spPr>
        <a:xfrm>
          <a:off x="8956899" y="2272578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9130156" y="2272578"/>
        <a:ext cx="423516" cy="5794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3D61-4B99-2145-A140-0FBC5232B7C6}">
      <dsp:nvSpPr>
        <dsp:cNvPr id="0" name=""/>
        <dsp:cNvSpPr/>
      </dsp:nvSpPr>
      <dsp:spPr>
        <a:xfrm>
          <a:off x="599671" y="0"/>
          <a:ext cx="2243701" cy="134622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mluvit ve větách</a:t>
          </a:r>
          <a:endParaRPr lang="en-US" sz="2100" kern="1200" dirty="0"/>
        </a:p>
      </dsp:txBody>
      <dsp:txXfrm>
        <a:off x="599671" y="0"/>
        <a:ext cx="2243701" cy="1346220"/>
      </dsp:txXfrm>
    </dsp:sp>
    <dsp:sp modelId="{F46E8251-D30E-A141-B814-0DA34F378184}">
      <dsp:nvSpPr>
        <dsp:cNvPr id="0" name=""/>
        <dsp:cNvSpPr/>
      </dsp:nvSpPr>
      <dsp:spPr>
        <a:xfrm>
          <a:off x="3117171" y="1903"/>
          <a:ext cx="2243701" cy="13462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nepřekládat</a:t>
          </a:r>
          <a:endParaRPr lang="en-US" sz="2100" kern="1200" dirty="0"/>
        </a:p>
      </dsp:txBody>
      <dsp:txXfrm>
        <a:off x="3117171" y="1903"/>
        <a:ext cx="2243701" cy="1346220"/>
      </dsp:txXfrm>
    </dsp:sp>
    <dsp:sp modelId="{7C629E2D-D19D-4B47-AF80-813BBAF527EA}">
      <dsp:nvSpPr>
        <dsp:cNvPr id="0" name=""/>
        <dsp:cNvSpPr/>
      </dsp:nvSpPr>
      <dsp:spPr>
        <a:xfrm>
          <a:off x="5585243" y="1903"/>
          <a:ext cx="2243701" cy="13462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nepostupovat příliš rychle, držet krok se studentem</a:t>
          </a:r>
          <a:endParaRPr lang="en-US" sz="2100" kern="1200" dirty="0"/>
        </a:p>
      </dsp:txBody>
      <dsp:txXfrm>
        <a:off x="5585243" y="1903"/>
        <a:ext cx="2243701" cy="1346220"/>
      </dsp:txXfrm>
    </dsp:sp>
    <dsp:sp modelId="{1499111D-4590-CC41-A893-0E0F715DC233}">
      <dsp:nvSpPr>
        <dsp:cNvPr id="0" name=""/>
        <dsp:cNvSpPr/>
      </dsp:nvSpPr>
      <dsp:spPr>
        <a:xfrm>
          <a:off x="649100" y="1572494"/>
          <a:ext cx="2243701" cy="13462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ke studentům přistupovat individuálně</a:t>
          </a:r>
          <a:endParaRPr lang="en-US" sz="2100" kern="1200" dirty="0"/>
        </a:p>
      </dsp:txBody>
      <dsp:txXfrm>
        <a:off x="649100" y="1572494"/>
        <a:ext cx="2243701" cy="1346220"/>
      </dsp:txXfrm>
    </dsp:sp>
    <dsp:sp modelId="{7E3627F6-06BC-C246-9651-6F68D3D6A6BF}">
      <dsp:nvSpPr>
        <dsp:cNvPr id="0" name=""/>
        <dsp:cNvSpPr/>
      </dsp:nvSpPr>
      <dsp:spPr>
        <a:xfrm>
          <a:off x="3117171" y="1572494"/>
          <a:ext cx="2243701" cy="13462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být</a:t>
          </a:r>
          <a:r>
            <a:rPr lang="en-US" sz="2100" kern="1200" dirty="0"/>
            <a:t> </a:t>
          </a:r>
          <a:r>
            <a:rPr lang="en-US" sz="2100" kern="1200" dirty="0" err="1"/>
            <a:t>trpělivý</a:t>
          </a:r>
          <a:endParaRPr lang="en-US" sz="2100" kern="1200" dirty="0"/>
        </a:p>
      </dsp:txBody>
      <dsp:txXfrm>
        <a:off x="3117171" y="1572494"/>
        <a:ext cx="2243701" cy="1346220"/>
      </dsp:txXfrm>
    </dsp:sp>
    <dsp:sp modelId="{64A4BE12-4789-1240-BA9A-97C74AEFDF91}">
      <dsp:nvSpPr>
        <dsp:cNvPr id="0" name=""/>
        <dsp:cNvSpPr/>
      </dsp:nvSpPr>
      <dsp:spPr>
        <a:xfrm>
          <a:off x="5585243" y="1572494"/>
          <a:ext cx="2243701" cy="134622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mluvit přirozeně, ne rychle, ne pomalu</a:t>
          </a:r>
          <a:endParaRPr lang="en-US" sz="2100" kern="1200" dirty="0"/>
        </a:p>
      </dsp:txBody>
      <dsp:txXfrm>
        <a:off x="5585243" y="1572494"/>
        <a:ext cx="2243701" cy="1346220"/>
      </dsp:txXfrm>
    </dsp:sp>
    <dsp:sp modelId="{B772DB9C-0043-4946-A847-FDF12E054937}">
      <dsp:nvSpPr>
        <dsp:cNvPr id="0" name=""/>
        <dsp:cNvSpPr/>
      </dsp:nvSpPr>
      <dsp:spPr>
        <a:xfrm>
          <a:off x="610374" y="3144989"/>
          <a:ext cx="2243701" cy="13462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vytvářet příjemné prostředí</a:t>
          </a:r>
          <a:endParaRPr lang="en-US" sz="2100" kern="1200" dirty="0"/>
        </a:p>
      </dsp:txBody>
      <dsp:txXfrm>
        <a:off x="610374" y="3144989"/>
        <a:ext cx="2243701" cy="1346220"/>
      </dsp:txXfrm>
    </dsp:sp>
    <dsp:sp modelId="{27086348-C5A6-384E-BC8B-1CD3A5E7879F}">
      <dsp:nvSpPr>
        <dsp:cNvPr id="0" name=""/>
        <dsp:cNvSpPr/>
      </dsp:nvSpPr>
      <dsp:spPr>
        <a:xfrm>
          <a:off x="5590246" y="3114505"/>
          <a:ext cx="2243701" cy="13462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předvídat, nebát se improvizovat</a:t>
          </a:r>
        </a:p>
      </dsp:txBody>
      <dsp:txXfrm>
        <a:off x="5590246" y="3114505"/>
        <a:ext cx="2243701" cy="1346220"/>
      </dsp:txXfrm>
    </dsp:sp>
    <dsp:sp modelId="{EC91AF4C-765D-9645-A8AF-F214421B8089}">
      <dsp:nvSpPr>
        <dsp:cNvPr id="0" name=""/>
        <dsp:cNvSpPr/>
      </dsp:nvSpPr>
      <dsp:spPr>
        <a:xfrm>
          <a:off x="3113694" y="3112607"/>
          <a:ext cx="2243701" cy="134622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noProof="0" dirty="0"/>
            <a:t>nevytvářet proslov/monolog, ptát se na otázky </a:t>
          </a:r>
        </a:p>
      </dsp:txBody>
      <dsp:txXfrm>
        <a:off x="3113694" y="3112607"/>
        <a:ext cx="2243701" cy="1346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EC695-2EBC-EC41-8C53-BD289C9F7412}">
      <dsp:nvSpPr>
        <dsp:cNvPr id="0" name=""/>
        <dsp:cNvSpPr/>
      </dsp:nvSpPr>
      <dsp:spPr>
        <a:xfrm>
          <a:off x="0" y="700043"/>
          <a:ext cx="10195560" cy="8632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sociální sítě – odkazy na krátká výuková videa na </a:t>
          </a:r>
          <a:r>
            <a:rPr lang="cs-CZ" sz="2700" kern="1200" dirty="0" err="1"/>
            <a:t>instagramu</a:t>
          </a:r>
          <a:r>
            <a:rPr lang="cs-CZ" sz="2700" kern="1200" dirty="0"/>
            <a:t>/tik toku</a:t>
          </a:r>
          <a:endParaRPr lang="en-US" sz="2700" kern="1200" dirty="0"/>
        </a:p>
      </dsp:txBody>
      <dsp:txXfrm>
        <a:off x="42141" y="742184"/>
        <a:ext cx="10111278" cy="778975"/>
      </dsp:txXfrm>
    </dsp:sp>
    <dsp:sp modelId="{B19807D0-0084-0A46-B790-2973B6ADD420}">
      <dsp:nvSpPr>
        <dsp:cNvPr id="0" name=""/>
        <dsp:cNvSpPr/>
      </dsp:nvSpPr>
      <dsp:spPr>
        <a:xfrm>
          <a:off x="0" y="1562814"/>
          <a:ext cx="1019556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komunikace se studentem v cílovém jazyce mimo lekci </a:t>
          </a:r>
          <a:endParaRPr lang="en-US" sz="2700" kern="1200" dirty="0"/>
        </a:p>
      </dsp:txBody>
      <dsp:txXfrm>
        <a:off x="31613" y="1594427"/>
        <a:ext cx="10132334" cy="584369"/>
      </dsp:txXfrm>
    </dsp:sp>
    <dsp:sp modelId="{2A210D7B-9258-C44D-81E8-0B4A70A2F3CB}">
      <dsp:nvSpPr>
        <dsp:cNvPr id="0" name=""/>
        <dsp:cNvSpPr/>
      </dsp:nvSpPr>
      <dsp:spPr>
        <a:xfrm>
          <a:off x="0" y="2288169"/>
          <a:ext cx="1019556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nahrávání hlasových zpráv v cílovém jazyce – kontrola výslovnosti</a:t>
          </a:r>
          <a:endParaRPr lang="en-US" sz="2700" kern="1200" dirty="0"/>
        </a:p>
      </dsp:txBody>
      <dsp:txXfrm>
        <a:off x="31613" y="2319782"/>
        <a:ext cx="10132334" cy="584369"/>
      </dsp:txXfrm>
    </dsp:sp>
    <dsp:sp modelId="{72EB1A70-0CDA-B24C-AD4B-0FACB7E12376}">
      <dsp:nvSpPr>
        <dsp:cNvPr id="0" name=""/>
        <dsp:cNvSpPr/>
      </dsp:nvSpPr>
      <dsp:spPr>
        <a:xfrm>
          <a:off x="0" y="3013524"/>
          <a:ext cx="1019556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aplikace (Duolingo, Memrise, Quizlet…)</a:t>
          </a:r>
          <a:endParaRPr lang="cs-CZ" sz="2700" kern="1200" dirty="0"/>
        </a:p>
      </dsp:txBody>
      <dsp:txXfrm>
        <a:off x="31613" y="3045137"/>
        <a:ext cx="1013233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DDC6E-289B-425A-989C-46DE42813865}">
      <dsp:nvSpPr>
        <dsp:cNvPr id="0" name=""/>
        <dsp:cNvSpPr/>
      </dsp:nvSpPr>
      <dsp:spPr>
        <a:xfrm>
          <a:off x="223323" y="205350"/>
          <a:ext cx="1280930" cy="12809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6657B-53AD-4450-82A2-EC4F2DEBA9F7}">
      <dsp:nvSpPr>
        <dsp:cNvPr id="0" name=""/>
        <dsp:cNvSpPr/>
      </dsp:nvSpPr>
      <dsp:spPr>
        <a:xfrm>
          <a:off x="492319" y="474345"/>
          <a:ext cx="742939" cy="742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BCD13-7CFE-4994-9576-EBE843524BAA}">
      <dsp:nvSpPr>
        <dsp:cNvPr id="0" name=""/>
        <dsp:cNvSpPr/>
      </dsp:nvSpPr>
      <dsp:spPr>
        <a:xfrm>
          <a:off x="1750373" y="252834"/>
          <a:ext cx="4266413" cy="128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baseline="0" dirty="0"/>
            <a:t>Google Meet </a:t>
          </a:r>
          <a:r>
            <a:rPr lang="cs-CZ" sz="2200" b="0" kern="1200" baseline="0" dirty="0"/>
            <a:t>(není nutná instalace – spuštění odkazu v počítači)</a:t>
          </a:r>
          <a:endParaRPr lang="en-US" sz="2200" kern="1200" dirty="0"/>
        </a:p>
      </dsp:txBody>
      <dsp:txXfrm>
        <a:off x="1750373" y="252834"/>
        <a:ext cx="4266413" cy="1280930"/>
      </dsp:txXfrm>
    </dsp:sp>
    <dsp:sp modelId="{6CE0F766-26E1-4A98-B7AF-EDEC0D4B6050}">
      <dsp:nvSpPr>
        <dsp:cNvPr id="0" name=""/>
        <dsp:cNvSpPr/>
      </dsp:nvSpPr>
      <dsp:spPr>
        <a:xfrm>
          <a:off x="6292384" y="236681"/>
          <a:ext cx="1280930" cy="12809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43025-97F4-4D86-B607-25138992F64D}">
      <dsp:nvSpPr>
        <dsp:cNvPr id="0" name=""/>
        <dsp:cNvSpPr/>
      </dsp:nvSpPr>
      <dsp:spPr>
        <a:xfrm>
          <a:off x="6577055" y="453104"/>
          <a:ext cx="742939" cy="742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77AE1-C2F9-428D-974E-CA39E487543E}">
      <dsp:nvSpPr>
        <dsp:cNvPr id="0" name=""/>
        <dsp:cNvSpPr/>
      </dsp:nvSpPr>
      <dsp:spPr>
        <a:xfrm>
          <a:off x="7726451" y="236681"/>
          <a:ext cx="3019337" cy="128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baseline="0" dirty="0"/>
            <a:t>Microsoft Teams </a:t>
          </a:r>
          <a:r>
            <a:rPr lang="cs-CZ" sz="2200" b="0" kern="1200" baseline="0" dirty="0"/>
            <a:t>(vkládání materiálů, možnost kreslení na obrazovku)</a:t>
          </a:r>
          <a:endParaRPr lang="en-US" sz="2200" kern="1200" dirty="0"/>
        </a:p>
      </dsp:txBody>
      <dsp:txXfrm>
        <a:off x="7726451" y="236681"/>
        <a:ext cx="3019337" cy="1280930"/>
      </dsp:txXfrm>
    </dsp:sp>
    <dsp:sp modelId="{13E19B38-638F-4FD8-A509-6D3D1AE05B83}">
      <dsp:nvSpPr>
        <dsp:cNvPr id="0" name=""/>
        <dsp:cNvSpPr/>
      </dsp:nvSpPr>
      <dsp:spPr>
        <a:xfrm>
          <a:off x="223323" y="2095119"/>
          <a:ext cx="1280930" cy="12809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83A9-5DEF-4F0F-A9F8-64DFD97E938E}">
      <dsp:nvSpPr>
        <dsp:cNvPr id="0" name=""/>
        <dsp:cNvSpPr/>
      </dsp:nvSpPr>
      <dsp:spPr>
        <a:xfrm>
          <a:off x="492319" y="2364114"/>
          <a:ext cx="742939" cy="7429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3F0AE-71C2-44E7-8EBE-59E4CE48A15D}">
      <dsp:nvSpPr>
        <dsp:cNvPr id="0" name=""/>
        <dsp:cNvSpPr/>
      </dsp:nvSpPr>
      <dsp:spPr>
        <a:xfrm>
          <a:off x="1778739" y="2095119"/>
          <a:ext cx="3019337" cy="128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baseline="0"/>
            <a:t>Zoom </a:t>
          </a:r>
          <a:r>
            <a:rPr lang="cs-CZ" sz="2200" b="0" kern="1200" baseline="0"/>
            <a:t>(spuštění odkazu v počítači, možnost kreslení na obrazovku)</a:t>
          </a:r>
          <a:endParaRPr lang="en-US" sz="2200" kern="1200"/>
        </a:p>
      </dsp:txBody>
      <dsp:txXfrm>
        <a:off x="1778739" y="2095119"/>
        <a:ext cx="3019337" cy="1280930"/>
      </dsp:txXfrm>
    </dsp:sp>
    <dsp:sp modelId="{3968F186-0D3A-41AD-8C37-26DD5B031CF9}">
      <dsp:nvSpPr>
        <dsp:cNvPr id="0" name=""/>
        <dsp:cNvSpPr/>
      </dsp:nvSpPr>
      <dsp:spPr>
        <a:xfrm>
          <a:off x="5324173" y="2095119"/>
          <a:ext cx="1280930" cy="12809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AE8A9-DE83-4695-8BF8-52EB00B5C6F0}">
      <dsp:nvSpPr>
        <dsp:cNvPr id="0" name=""/>
        <dsp:cNvSpPr/>
      </dsp:nvSpPr>
      <dsp:spPr>
        <a:xfrm>
          <a:off x="5593169" y="2364114"/>
          <a:ext cx="742939" cy="7429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00BF9-4DBD-4B90-AD00-63B5E84D4FB9}">
      <dsp:nvSpPr>
        <dsp:cNvPr id="0" name=""/>
        <dsp:cNvSpPr/>
      </dsp:nvSpPr>
      <dsp:spPr>
        <a:xfrm>
          <a:off x="6879589" y="2095119"/>
          <a:ext cx="3019337" cy="128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baseline="0"/>
            <a:t>Skype</a:t>
          </a:r>
          <a:r>
            <a:rPr lang="cs-CZ" sz="2200" b="0" kern="1200" baseline="0"/>
            <a:t> (jednoduché užívání, sdílení obrazovky)</a:t>
          </a:r>
          <a:endParaRPr lang="en-US" sz="2200" kern="1200"/>
        </a:p>
      </dsp:txBody>
      <dsp:txXfrm>
        <a:off x="6879589" y="2095119"/>
        <a:ext cx="3019337" cy="1280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E2B8D-CA60-4EAF-9493-B8B6996DBCBC}">
      <dsp:nvSpPr>
        <dsp:cNvPr id="0" name=""/>
        <dsp:cNvSpPr/>
      </dsp:nvSpPr>
      <dsp:spPr>
        <a:xfrm>
          <a:off x="131616" y="132575"/>
          <a:ext cx="1294253" cy="1294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B6A1D-19EF-4328-AEC9-DFB740E5782D}">
      <dsp:nvSpPr>
        <dsp:cNvPr id="0" name=""/>
        <dsp:cNvSpPr/>
      </dsp:nvSpPr>
      <dsp:spPr>
        <a:xfrm>
          <a:off x="403410" y="404369"/>
          <a:ext cx="750667" cy="750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D391B-BCDC-4B93-A5CC-553624E3FF0C}">
      <dsp:nvSpPr>
        <dsp:cNvPr id="0" name=""/>
        <dsp:cNvSpPr/>
      </dsp:nvSpPr>
      <dsp:spPr>
        <a:xfrm>
          <a:off x="1703210" y="132575"/>
          <a:ext cx="3050741" cy="12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baseline="0"/>
            <a:t>oční kontakt</a:t>
          </a:r>
          <a:endParaRPr lang="en-US" sz="2400" kern="1200"/>
        </a:p>
      </dsp:txBody>
      <dsp:txXfrm>
        <a:off x="1703210" y="132575"/>
        <a:ext cx="3050741" cy="1294253"/>
      </dsp:txXfrm>
    </dsp:sp>
    <dsp:sp modelId="{5D71388E-D44C-4ED8-B6C1-6C2BE349751E}">
      <dsp:nvSpPr>
        <dsp:cNvPr id="0" name=""/>
        <dsp:cNvSpPr/>
      </dsp:nvSpPr>
      <dsp:spPr>
        <a:xfrm>
          <a:off x="5285520" y="132575"/>
          <a:ext cx="1294253" cy="12942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6A357-B054-4163-AED8-8B4CEB565D94}">
      <dsp:nvSpPr>
        <dsp:cNvPr id="0" name=""/>
        <dsp:cNvSpPr/>
      </dsp:nvSpPr>
      <dsp:spPr>
        <a:xfrm>
          <a:off x="5557313" y="404369"/>
          <a:ext cx="750667" cy="750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6E4E6-AE78-4959-9A17-290AC4EA1FA1}">
      <dsp:nvSpPr>
        <dsp:cNvPr id="0" name=""/>
        <dsp:cNvSpPr/>
      </dsp:nvSpPr>
      <dsp:spPr>
        <a:xfrm>
          <a:off x="6857114" y="132575"/>
          <a:ext cx="3050741" cy="12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baseline="0" dirty="0"/>
            <a:t>sdílení obrazovky, ukazování na tabuli</a:t>
          </a:r>
          <a:endParaRPr lang="en-US" sz="2400" kern="1200" dirty="0"/>
        </a:p>
      </dsp:txBody>
      <dsp:txXfrm>
        <a:off x="6857114" y="132575"/>
        <a:ext cx="3050741" cy="1294253"/>
      </dsp:txXfrm>
    </dsp:sp>
    <dsp:sp modelId="{36E46691-26DB-437D-AF1D-30641A31AB10}">
      <dsp:nvSpPr>
        <dsp:cNvPr id="0" name=""/>
        <dsp:cNvSpPr/>
      </dsp:nvSpPr>
      <dsp:spPr>
        <a:xfrm>
          <a:off x="131616" y="2011314"/>
          <a:ext cx="1294253" cy="1294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88837-74C5-4458-A7B3-2ED2C1747E15}">
      <dsp:nvSpPr>
        <dsp:cNvPr id="0" name=""/>
        <dsp:cNvSpPr/>
      </dsp:nvSpPr>
      <dsp:spPr>
        <a:xfrm>
          <a:off x="403410" y="2283107"/>
          <a:ext cx="750667" cy="750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E6F0C-E6CB-4920-9A77-C27FF071875E}">
      <dsp:nvSpPr>
        <dsp:cNvPr id="0" name=""/>
        <dsp:cNvSpPr/>
      </dsp:nvSpPr>
      <dsp:spPr>
        <a:xfrm>
          <a:off x="1703210" y="2011314"/>
          <a:ext cx="3050741" cy="12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baseline="0"/>
            <a:t>zapisování znaků (pinyinu s tóny) do chatu </a:t>
          </a:r>
          <a:endParaRPr lang="en-US" sz="2400" kern="1200"/>
        </a:p>
      </dsp:txBody>
      <dsp:txXfrm>
        <a:off x="1703210" y="2011314"/>
        <a:ext cx="3050741" cy="1294253"/>
      </dsp:txXfrm>
    </dsp:sp>
    <dsp:sp modelId="{A8988C81-9C14-4C11-9634-A33AD26E7D79}">
      <dsp:nvSpPr>
        <dsp:cNvPr id="0" name=""/>
        <dsp:cNvSpPr/>
      </dsp:nvSpPr>
      <dsp:spPr>
        <a:xfrm>
          <a:off x="5285520" y="2011314"/>
          <a:ext cx="1294253" cy="12942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9489F-880E-4D81-BEFC-BCE3AA3C80BA}">
      <dsp:nvSpPr>
        <dsp:cNvPr id="0" name=""/>
        <dsp:cNvSpPr/>
      </dsp:nvSpPr>
      <dsp:spPr>
        <a:xfrm>
          <a:off x="5557313" y="2283107"/>
          <a:ext cx="750667" cy="750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7BA0-18F6-4B0F-8C88-EC576DFAA67F}">
      <dsp:nvSpPr>
        <dsp:cNvPr id="0" name=""/>
        <dsp:cNvSpPr/>
      </dsp:nvSpPr>
      <dsp:spPr>
        <a:xfrm>
          <a:off x="6857114" y="2011314"/>
          <a:ext cx="3050741" cy="12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baseline="0"/>
            <a:t>pouštění nahrávek, videí</a:t>
          </a:r>
          <a:endParaRPr lang="en-US" sz="2400" kern="1200"/>
        </a:p>
      </dsp:txBody>
      <dsp:txXfrm>
        <a:off x="6857114" y="2011314"/>
        <a:ext cx="3050741" cy="1294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B617-DD8E-394C-A635-0F2B6129C76B}">
      <dsp:nvSpPr>
        <dsp:cNvPr id="0" name=""/>
        <dsp:cNvSpPr/>
      </dsp:nvSpPr>
      <dsp:spPr>
        <a:xfrm>
          <a:off x="2835" y="664302"/>
          <a:ext cx="2907269" cy="161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F3EC4-F643-A54D-B6E8-A7A61FC504C3}">
      <dsp:nvSpPr>
        <dsp:cNvPr id="0" name=""/>
        <dsp:cNvSpPr/>
      </dsp:nvSpPr>
      <dsp:spPr>
        <a:xfrm>
          <a:off x="285100" y="932454"/>
          <a:ext cx="2907269" cy="1613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individuální přístup (na základě motivace studenta)</a:t>
          </a:r>
          <a:endParaRPr lang="en-US" sz="2600" kern="1200" dirty="0"/>
        </a:p>
      </dsp:txBody>
      <dsp:txXfrm>
        <a:off x="332347" y="979701"/>
        <a:ext cx="2812775" cy="1518651"/>
      </dsp:txXfrm>
    </dsp:sp>
    <dsp:sp modelId="{BFB1A5AA-885A-AD4F-AC6A-D2C2C45D79DE}">
      <dsp:nvSpPr>
        <dsp:cNvPr id="0" name=""/>
        <dsp:cNvSpPr/>
      </dsp:nvSpPr>
      <dsp:spPr>
        <a:xfrm>
          <a:off x="3474635" y="664302"/>
          <a:ext cx="3053925" cy="161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BDC8E-672F-CF40-9F59-E92F3FA1F177}">
      <dsp:nvSpPr>
        <dsp:cNvPr id="0" name=""/>
        <dsp:cNvSpPr/>
      </dsp:nvSpPr>
      <dsp:spPr>
        <a:xfrm>
          <a:off x="3756900" y="932454"/>
          <a:ext cx="3053925" cy="1613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vhodné výukové materiály </a:t>
          </a:r>
          <a:endParaRPr lang="en-US" sz="2600" kern="1200" dirty="0"/>
        </a:p>
      </dsp:txBody>
      <dsp:txXfrm>
        <a:off x="3804147" y="979701"/>
        <a:ext cx="2959431" cy="1518651"/>
      </dsp:txXfrm>
    </dsp:sp>
    <dsp:sp modelId="{B9FB5A7B-B9D8-164A-B0C7-2ED06CD9218E}">
      <dsp:nvSpPr>
        <dsp:cNvPr id="0" name=""/>
        <dsp:cNvSpPr/>
      </dsp:nvSpPr>
      <dsp:spPr>
        <a:xfrm>
          <a:off x="7093091" y="664302"/>
          <a:ext cx="3000247" cy="161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E4C9C-C3AD-4F45-9EFE-D1A96AE69632}">
      <dsp:nvSpPr>
        <dsp:cNvPr id="0" name=""/>
        <dsp:cNvSpPr/>
      </dsp:nvSpPr>
      <dsp:spPr>
        <a:xfrm>
          <a:off x="7375356" y="932454"/>
          <a:ext cx="3000247" cy="1613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vhodné techniky </a:t>
          </a:r>
          <a:endParaRPr lang="en-US" sz="2600" kern="1200" dirty="0"/>
        </a:p>
      </dsp:txBody>
      <dsp:txXfrm>
        <a:off x="7422603" y="979701"/>
        <a:ext cx="2905753" cy="1518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D666-0E58-5C4E-A3CE-D35A910E7316}">
      <dsp:nvSpPr>
        <dsp:cNvPr id="0" name=""/>
        <dsp:cNvSpPr/>
      </dsp:nvSpPr>
      <dsp:spPr>
        <a:xfrm>
          <a:off x="-295275" y="0"/>
          <a:ext cx="8938260" cy="11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/>
            <a:t>učebnice</a:t>
          </a:r>
          <a:r>
            <a:rPr lang="cs-CZ" sz="2700" kern="1200" dirty="0"/>
            <a:t> (HSK Standard </a:t>
          </a:r>
          <a:r>
            <a:rPr lang="cs-CZ" sz="2700" kern="1200" dirty="0" err="1"/>
            <a:t>Course</a:t>
          </a:r>
          <a:r>
            <a:rPr lang="cs-CZ" sz="2700" kern="1200" dirty="0"/>
            <a:t>, </a:t>
          </a:r>
          <a:r>
            <a:rPr lang="cs-CZ" sz="2700" kern="1200" dirty="0" err="1"/>
            <a:t>Discover</a:t>
          </a:r>
          <a:r>
            <a:rPr lang="cs-CZ" sz="2700" kern="1200" dirty="0"/>
            <a:t> </a:t>
          </a:r>
          <a:r>
            <a:rPr lang="cs-CZ" sz="2700" kern="1200" dirty="0" err="1"/>
            <a:t>China</a:t>
          </a:r>
          <a:r>
            <a:rPr lang="cs-CZ" sz="2700" kern="1200" dirty="0"/>
            <a:t>, </a:t>
          </a:r>
          <a:r>
            <a:rPr lang="cs-CZ" sz="2700" kern="1200" dirty="0" err="1"/>
            <a:t>Integrated</a:t>
          </a:r>
          <a:r>
            <a:rPr lang="cs-CZ" sz="2700" kern="1200" dirty="0"/>
            <a:t> </a:t>
          </a:r>
          <a:r>
            <a:rPr lang="cs-CZ" sz="2700" kern="1200" dirty="0" err="1"/>
            <a:t>Chinese</a:t>
          </a:r>
          <a:r>
            <a:rPr lang="cs-CZ" sz="2700" kern="1200" dirty="0"/>
            <a:t>, Moderní čínština pro </a:t>
          </a:r>
          <a:r>
            <a:rPr lang="cs-CZ" sz="2700" kern="1200" dirty="0" err="1"/>
            <a:t>nesinology</a:t>
          </a:r>
          <a:r>
            <a:rPr lang="cs-CZ" sz="2700" kern="1200" dirty="0"/>
            <a:t>)</a:t>
          </a:r>
          <a:endParaRPr lang="en-US" sz="2700" kern="1200" dirty="0"/>
        </a:p>
      </dsp:txBody>
      <dsp:txXfrm>
        <a:off x="-260577" y="34698"/>
        <a:ext cx="7659915" cy="1115266"/>
      </dsp:txXfrm>
    </dsp:sp>
    <dsp:sp modelId="{84FDEF74-36D0-5540-88C9-82EB9D63A5BE}">
      <dsp:nvSpPr>
        <dsp:cNvPr id="0" name=""/>
        <dsp:cNvSpPr/>
      </dsp:nvSpPr>
      <dsp:spPr>
        <a:xfrm>
          <a:off x="179080" y="1382106"/>
          <a:ext cx="9566887" cy="11846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články, texty, pohádky (</a:t>
          </a:r>
          <a:r>
            <a:rPr lang="cs-CZ" sz="2700" kern="1200" dirty="0" err="1"/>
            <a:t>The</a:t>
          </a:r>
          <a:r>
            <a:rPr lang="cs-CZ" sz="2700" kern="1200" dirty="0"/>
            <a:t> </a:t>
          </a:r>
          <a:r>
            <a:rPr lang="cs-CZ" sz="2700" kern="1200" dirty="0" err="1"/>
            <a:t>Chairman’s</a:t>
          </a:r>
          <a:r>
            <a:rPr lang="cs-CZ" sz="2700" kern="1200" dirty="0"/>
            <a:t> Bao</a:t>
          </a:r>
          <a:r>
            <a:rPr lang="en-US" altLang="zh-CN" sz="2700" kern="1200" dirty="0"/>
            <a:t>)</a:t>
          </a:r>
          <a:r>
            <a:rPr lang="cs-CZ" sz="2700" kern="1200" dirty="0"/>
            <a:t> </a:t>
          </a:r>
          <a:endParaRPr lang="en-US" sz="2700" kern="1200" dirty="0"/>
        </a:p>
      </dsp:txBody>
      <dsp:txXfrm>
        <a:off x="213778" y="1416804"/>
        <a:ext cx="7829167" cy="1115266"/>
      </dsp:txXfrm>
    </dsp:sp>
    <dsp:sp modelId="{F52AE03A-D579-D04B-A454-48143ACC4CB0}">
      <dsp:nvSpPr>
        <dsp:cNvPr id="0" name=""/>
        <dsp:cNvSpPr/>
      </dsp:nvSpPr>
      <dsp:spPr>
        <a:xfrm>
          <a:off x="691513" y="2746312"/>
          <a:ext cx="10119361" cy="1184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vlastní výukové materiály (prezentace, cvičení) -individuální</a:t>
          </a:r>
          <a:endParaRPr lang="en-US" sz="2700" kern="1200" dirty="0"/>
        </a:p>
      </dsp:txBody>
      <dsp:txXfrm>
        <a:off x="726211" y="2781010"/>
        <a:ext cx="8285298" cy="1115266"/>
      </dsp:txXfrm>
    </dsp:sp>
    <dsp:sp modelId="{6BEB5C05-24A5-3948-A56A-2CAD97B8753A}">
      <dsp:nvSpPr>
        <dsp:cNvPr id="0" name=""/>
        <dsp:cNvSpPr/>
      </dsp:nvSpPr>
      <dsp:spPr>
        <a:xfrm>
          <a:off x="7872953" y="898369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046210" y="898369"/>
        <a:ext cx="423516" cy="579448"/>
      </dsp:txXfrm>
    </dsp:sp>
    <dsp:sp modelId="{D27BC2B9-DA26-C54F-A9D2-0BBF966E0B3B}">
      <dsp:nvSpPr>
        <dsp:cNvPr id="0" name=""/>
        <dsp:cNvSpPr/>
      </dsp:nvSpPr>
      <dsp:spPr>
        <a:xfrm>
          <a:off x="8661623" y="2272578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834880" y="2272578"/>
        <a:ext cx="423516" cy="579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3D61-4B99-2145-A140-0FBC5232B7C6}">
      <dsp:nvSpPr>
        <dsp:cNvPr id="0" name=""/>
        <dsp:cNvSpPr/>
      </dsp:nvSpPr>
      <dsp:spPr>
        <a:xfrm>
          <a:off x="649100" y="1903"/>
          <a:ext cx="2243701" cy="134622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konverzační aktivity</a:t>
          </a:r>
          <a:endParaRPr lang="en-US" sz="2100" kern="1200" dirty="0"/>
        </a:p>
      </dsp:txBody>
      <dsp:txXfrm>
        <a:off x="649100" y="1903"/>
        <a:ext cx="2243701" cy="1346220"/>
      </dsp:txXfrm>
    </dsp:sp>
    <dsp:sp modelId="{F46E8251-D30E-A141-B814-0DA34F378184}">
      <dsp:nvSpPr>
        <dsp:cNvPr id="0" name=""/>
        <dsp:cNvSpPr/>
      </dsp:nvSpPr>
      <dsp:spPr>
        <a:xfrm>
          <a:off x="3117171" y="1903"/>
          <a:ext cx="2243701" cy="13462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myšlenkové mapy </a:t>
          </a:r>
          <a:endParaRPr lang="en-US" sz="2100" kern="1200" dirty="0"/>
        </a:p>
      </dsp:txBody>
      <dsp:txXfrm>
        <a:off x="3117171" y="1903"/>
        <a:ext cx="2243701" cy="1346220"/>
      </dsp:txXfrm>
    </dsp:sp>
    <dsp:sp modelId="{7C629E2D-D19D-4B47-AF80-813BBAF527EA}">
      <dsp:nvSpPr>
        <dsp:cNvPr id="0" name=""/>
        <dsp:cNvSpPr/>
      </dsp:nvSpPr>
      <dsp:spPr>
        <a:xfrm>
          <a:off x="5585243" y="1903"/>
          <a:ext cx="2243701" cy="13462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brainstorming</a:t>
          </a:r>
          <a:endParaRPr lang="en-US" sz="2100" kern="1200" dirty="0"/>
        </a:p>
      </dsp:txBody>
      <dsp:txXfrm>
        <a:off x="5585243" y="1903"/>
        <a:ext cx="2243701" cy="1346220"/>
      </dsp:txXfrm>
    </dsp:sp>
    <dsp:sp modelId="{1499111D-4590-CC41-A893-0E0F715DC233}">
      <dsp:nvSpPr>
        <dsp:cNvPr id="0" name=""/>
        <dsp:cNvSpPr/>
      </dsp:nvSpPr>
      <dsp:spPr>
        <a:xfrm>
          <a:off x="649100" y="1572494"/>
          <a:ext cx="2243701" cy="13462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práce s textem </a:t>
          </a:r>
          <a:endParaRPr lang="en-US" sz="2100" kern="1200" dirty="0"/>
        </a:p>
      </dsp:txBody>
      <dsp:txXfrm>
        <a:off x="649100" y="1572494"/>
        <a:ext cx="2243701" cy="1346220"/>
      </dsp:txXfrm>
    </dsp:sp>
    <dsp:sp modelId="{7E3627F6-06BC-C246-9651-6F68D3D6A6BF}">
      <dsp:nvSpPr>
        <dsp:cNvPr id="0" name=""/>
        <dsp:cNvSpPr/>
      </dsp:nvSpPr>
      <dsp:spPr>
        <a:xfrm>
          <a:off x="3117171" y="1572494"/>
          <a:ext cx="2243701" cy="13462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role-</a:t>
          </a:r>
          <a:r>
            <a:rPr lang="cs-CZ" sz="2100" kern="1200" dirty="0" err="1"/>
            <a:t>playing</a:t>
          </a:r>
          <a:r>
            <a:rPr lang="cs-CZ" sz="2100" kern="1200" dirty="0"/>
            <a:t> (řešení různých situací – cestování, restaurace)</a:t>
          </a:r>
          <a:endParaRPr lang="en-US" sz="2100" kern="1200" dirty="0"/>
        </a:p>
      </dsp:txBody>
      <dsp:txXfrm>
        <a:off x="3117171" y="1572494"/>
        <a:ext cx="2243701" cy="1346220"/>
      </dsp:txXfrm>
    </dsp:sp>
    <dsp:sp modelId="{64A4BE12-4789-1240-BA9A-97C74AEFDF91}">
      <dsp:nvSpPr>
        <dsp:cNvPr id="0" name=""/>
        <dsp:cNvSpPr/>
      </dsp:nvSpPr>
      <dsp:spPr>
        <a:xfrm>
          <a:off x="5585243" y="1572494"/>
          <a:ext cx="2243701" cy="134622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práce s videem</a:t>
          </a:r>
          <a:endParaRPr lang="en-US" sz="2100" kern="1200" dirty="0"/>
        </a:p>
      </dsp:txBody>
      <dsp:txXfrm>
        <a:off x="5585243" y="1572494"/>
        <a:ext cx="2243701" cy="1346220"/>
      </dsp:txXfrm>
    </dsp:sp>
    <dsp:sp modelId="{B772DB9C-0043-4946-A847-FDF12E054937}">
      <dsp:nvSpPr>
        <dsp:cNvPr id="0" name=""/>
        <dsp:cNvSpPr/>
      </dsp:nvSpPr>
      <dsp:spPr>
        <a:xfrm>
          <a:off x="610374" y="3144989"/>
          <a:ext cx="2243701" cy="13462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hry</a:t>
          </a:r>
          <a:endParaRPr lang="en-US" sz="2100" kern="1200" dirty="0"/>
        </a:p>
      </dsp:txBody>
      <dsp:txXfrm>
        <a:off x="610374" y="3144989"/>
        <a:ext cx="2243701" cy="1346220"/>
      </dsp:txXfrm>
    </dsp:sp>
    <dsp:sp modelId="{27086348-C5A6-384E-BC8B-1CD3A5E7879F}">
      <dsp:nvSpPr>
        <dsp:cNvPr id="0" name=""/>
        <dsp:cNvSpPr/>
      </dsp:nvSpPr>
      <dsp:spPr>
        <a:xfrm>
          <a:off x="5590246" y="3114505"/>
          <a:ext cx="2243701" cy="13462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WINDOW SWAP</a:t>
          </a:r>
        </a:p>
      </dsp:txBody>
      <dsp:txXfrm>
        <a:off x="5590246" y="3114505"/>
        <a:ext cx="2243701" cy="1346220"/>
      </dsp:txXfrm>
    </dsp:sp>
    <dsp:sp modelId="{EC91AF4C-765D-9645-A8AF-F214421B8089}">
      <dsp:nvSpPr>
        <dsp:cNvPr id="0" name=""/>
        <dsp:cNvSpPr/>
      </dsp:nvSpPr>
      <dsp:spPr>
        <a:xfrm>
          <a:off x="3113694" y="3112607"/>
          <a:ext cx="2243701" cy="134622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noProof="0" dirty="0"/>
            <a:t>Google </a:t>
          </a:r>
          <a:r>
            <a:rPr lang="cs-CZ" sz="2100" kern="1200" noProof="0" dirty="0" err="1"/>
            <a:t>docs</a:t>
          </a:r>
          <a:r>
            <a:rPr lang="cs-CZ" sz="2100" kern="1200" noProof="0" dirty="0"/>
            <a:t> (tabulky na slovíčka)</a:t>
          </a:r>
        </a:p>
      </dsp:txBody>
      <dsp:txXfrm>
        <a:off x="3113694" y="3112607"/>
        <a:ext cx="2243701" cy="1346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EC695-2EBC-EC41-8C53-BD289C9F7412}">
      <dsp:nvSpPr>
        <dsp:cNvPr id="0" name=""/>
        <dsp:cNvSpPr/>
      </dsp:nvSpPr>
      <dsp:spPr>
        <a:xfrm>
          <a:off x="0" y="13088"/>
          <a:ext cx="7127377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sdílená obrazovka (</a:t>
          </a:r>
          <a:r>
            <a:rPr lang="cs-CZ" sz="3100" kern="1200" dirty="0" err="1"/>
            <a:t>Pleco</a:t>
          </a:r>
          <a:r>
            <a:rPr lang="cs-CZ" sz="3100" kern="1200" dirty="0"/>
            <a:t>)</a:t>
          </a:r>
          <a:endParaRPr lang="en-US" sz="3100" kern="1200" dirty="0"/>
        </a:p>
      </dsp:txBody>
      <dsp:txXfrm>
        <a:off x="36296" y="49384"/>
        <a:ext cx="7054785" cy="670943"/>
      </dsp:txXfrm>
    </dsp:sp>
    <dsp:sp modelId="{B19807D0-0084-0A46-B790-2973B6ADD420}">
      <dsp:nvSpPr>
        <dsp:cNvPr id="0" name=""/>
        <dsp:cNvSpPr/>
      </dsp:nvSpPr>
      <dsp:spPr>
        <a:xfrm>
          <a:off x="0" y="845903"/>
          <a:ext cx="7127377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digitální interaktivní tabule</a:t>
          </a:r>
          <a:endParaRPr lang="en-US" sz="3100" kern="1200" dirty="0"/>
        </a:p>
      </dsp:txBody>
      <dsp:txXfrm>
        <a:off x="36296" y="882199"/>
        <a:ext cx="7054785" cy="670943"/>
      </dsp:txXfrm>
    </dsp:sp>
    <dsp:sp modelId="{2A210D7B-9258-C44D-81E8-0B4A70A2F3CB}">
      <dsp:nvSpPr>
        <dsp:cNvPr id="0" name=""/>
        <dsp:cNvSpPr/>
      </dsp:nvSpPr>
      <dsp:spPr>
        <a:xfrm>
          <a:off x="0" y="1678718"/>
          <a:ext cx="7127377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/>
            <a:t>kamera se záběrem na ruku</a:t>
          </a:r>
          <a:endParaRPr lang="en-US" sz="3100" kern="1200" dirty="0"/>
        </a:p>
      </dsp:txBody>
      <dsp:txXfrm>
        <a:off x="36296" y="1715014"/>
        <a:ext cx="7054785" cy="670943"/>
      </dsp:txXfrm>
    </dsp:sp>
    <dsp:sp modelId="{821DE515-D2AB-FE4B-A24B-A3F322E32B68}">
      <dsp:nvSpPr>
        <dsp:cNvPr id="0" name=""/>
        <dsp:cNvSpPr/>
      </dsp:nvSpPr>
      <dsp:spPr>
        <a:xfrm>
          <a:off x="0" y="2511533"/>
          <a:ext cx="7127377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err="1"/>
            <a:t>Gif</a:t>
          </a:r>
          <a:r>
            <a:rPr lang="cs-CZ" sz="3100" kern="1200" dirty="0"/>
            <a:t> – pro začátečníky</a:t>
          </a:r>
        </a:p>
      </dsp:txBody>
      <dsp:txXfrm>
        <a:off x="36296" y="2547829"/>
        <a:ext cx="7054785" cy="670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EC695-2EBC-EC41-8C53-BD289C9F7412}">
      <dsp:nvSpPr>
        <dsp:cNvPr id="0" name=""/>
        <dsp:cNvSpPr/>
      </dsp:nvSpPr>
      <dsp:spPr>
        <a:xfrm>
          <a:off x="0" y="1029135"/>
          <a:ext cx="9757719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baseline="0" dirty="0"/>
            <a:t>plynulé navazování aktivit </a:t>
          </a:r>
          <a:endParaRPr lang="en-US" sz="2800" kern="1200" dirty="0"/>
        </a:p>
      </dsp:txBody>
      <dsp:txXfrm>
        <a:off x="32784" y="1061919"/>
        <a:ext cx="9692151" cy="606012"/>
      </dsp:txXfrm>
    </dsp:sp>
    <dsp:sp modelId="{B19807D0-0084-0A46-B790-2973B6ADD420}">
      <dsp:nvSpPr>
        <dsp:cNvPr id="0" name=""/>
        <dsp:cNvSpPr/>
      </dsp:nvSpPr>
      <dsp:spPr>
        <a:xfrm>
          <a:off x="0" y="1700211"/>
          <a:ext cx="9757719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baseline="0" dirty="0"/>
            <a:t>malé množství aktivit během lekce</a:t>
          </a:r>
          <a:endParaRPr lang="en-US" sz="2800" kern="1200" dirty="0"/>
        </a:p>
      </dsp:txBody>
      <dsp:txXfrm>
        <a:off x="32784" y="1732995"/>
        <a:ext cx="9692151" cy="606012"/>
      </dsp:txXfrm>
    </dsp:sp>
    <dsp:sp modelId="{2A210D7B-9258-C44D-81E8-0B4A70A2F3CB}">
      <dsp:nvSpPr>
        <dsp:cNvPr id="0" name=""/>
        <dsp:cNvSpPr/>
      </dsp:nvSpPr>
      <dsp:spPr>
        <a:xfrm>
          <a:off x="0" y="2452431"/>
          <a:ext cx="9757719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baseline="0" dirty="0"/>
            <a:t>psát znaky (</a:t>
          </a:r>
          <a:r>
            <a:rPr lang="cs-CZ" sz="2800" b="0" kern="1200" baseline="0" dirty="0" err="1"/>
            <a:t>pinyin</a:t>
          </a:r>
          <a:r>
            <a:rPr lang="cs-CZ" sz="2800" b="0" kern="1200" baseline="0" dirty="0"/>
            <a:t> + tóny) do chatu nebo sdíleného </a:t>
          </a:r>
          <a:r>
            <a:rPr lang="cs-CZ" sz="2800" b="0" kern="1200" baseline="0" dirty="0" err="1"/>
            <a:t>wordu</a:t>
          </a:r>
          <a:r>
            <a:rPr lang="cs-CZ" sz="2800" b="0" kern="1200" baseline="0" dirty="0"/>
            <a:t>/tabule</a:t>
          </a:r>
          <a:endParaRPr lang="en-US" sz="2800" kern="1200" dirty="0"/>
        </a:p>
      </dsp:txBody>
      <dsp:txXfrm>
        <a:off x="32784" y="2485215"/>
        <a:ext cx="9692151" cy="606012"/>
      </dsp:txXfrm>
    </dsp:sp>
    <dsp:sp modelId="{821DE515-D2AB-FE4B-A24B-A3F322E32B68}">
      <dsp:nvSpPr>
        <dsp:cNvPr id="0" name=""/>
        <dsp:cNvSpPr/>
      </dsp:nvSpPr>
      <dsp:spPr>
        <a:xfrm>
          <a:off x="0" y="3204651"/>
          <a:ext cx="9757719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err="1"/>
            <a:t>připravit</a:t>
          </a:r>
          <a:r>
            <a:rPr lang="zh-CN" altLang="en-US" sz="2800" kern="1200" dirty="0"/>
            <a:t> </a:t>
          </a:r>
          <a:r>
            <a:rPr lang="en-US" altLang="zh-CN" sz="2800" kern="1200" dirty="0"/>
            <a:t>se,</a:t>
          </a:r>
          <a:r>
            <a:rPr lang="zh-CN" altLang="en-US" sz="2800" kern="1200" dirty="0"/>
            <a:t> </a:t>
          </a:r>
          <a:r>
            <a:rPr lang="en-US" altLang="zh-CN" sz="2800" kern="1200" dirty="0"/>
            <a:t>ale</a:t>
          </a:r>
          <a:r>
            <a:rPr lang="zh-CN" altLang="en-US" sz="2800" kern="1200" dirty="0"/>
            <a:t> </a:t>
          </a:r>
          <a:r>
            <a:rPr lang="en-US" altLang="zh-CN" sz="2800" kern="1200" dirty="0" err="1"/>
            <a:t>nebránit</a:t>
          </a:r>
          <a:r>
            <a:rPr lang="zh-CN" altLang="en-US" sz="2800" kern="1200" dirty="0"/>
            <a:t> </a:t>
          </a:r>
          <a:r>
            <a:rPr lang="en-US" altLang="zh-CN" sz="2800" kern="1200" dirty="0"/>
            <a:t>se</a:t>
          </a:r>
          <a:r>
            <a:rPr lang="zh-CN" altLang="en-US" sz="2800" kern="1200" dirty="0"/>
            <a:t> </a:t>
          </a:r>
          <a:r>
            <a:rPr lang="en-US" altLang="zh-CN" sz="2800" kern="1200" dirty="0" err="1"/>
            <a:t>improvizování</a:t>
          </a:r>
          <a:r>
            <a:rPr lang="en-US" altLang="zh-CN" sz="2800" kern="1200" dirty="0"/>
            <a:t> </a:t>
          </a:r>
          <a:endParaRPr lang="cs-CZ" sz="2800" kern="1200" dirty="0"/>
        </a:p>
      </dsp:txBody>
      <dsp:txXfrm>
        <a:off x="32784" y="3237435"/>
        <a:ext cx="9692151" cy="606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3D61-4B99-2145-A140-0FBC5232B7C6}">
      <dsp:nvSpPr>
        <dsp:cNvPr id="0" name=""/>
        <dsp:cNvSpPr/>
      </dsp:nvSpPr>
      <dsp:spPr>
        <a:xfrm>
          <a:off x="0" y="523502"/>
          <a:ext cx="2649389" cy="158963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délka výuky (rychleji ztrácí pozornost) </a:t>
          </a:r>
          <a:endParaRPr lang="en-US" sz="3200" kern="1200" dirty="0"/>
        </a:p>
      </dsp:txBody>
      <dsp:txXfrm>
        <a:off x="0" y="523502"/>
        <a:ext cx="2649389" cy="1589633"/>
      </dsp:txXfrm>
    </dsp:sp>
    <dsp:sp modelId="{F46E8251-D30E-A141-B814-0DA34F378184}">
      <dsp:nvSpPr>
        <dsp:cNvPr id="0" name=""/>
        <dsp:cNvSpPr/>
      </dsp:nvSpPr>
      <dsp:spPr>
        <a:xfrm>
          <a:off x="2914327" y="523502"/>
          <a:ext cx="2649389" cy="158963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pomalejší tempo výuky</a:t>
          </a:r>
          <a:endParaRPr lang="en-US" sz="3200" kern="1200" dirty="0"/>
        </a:p>
      </dsp:txBody>
      <dsp:txXfrm>
        <a:off x="2914327" y="523502"/>
        <a:ext cx="2649389" cy="1589633"/>
      </dsp:txXfrm>
    </dsp:sp>
    <dsp:sp modelId="{7C629E2D-D19D-4B47-AF80-813BBAF527EA}">
      <dsp:nvSpPr>
        <dsp:cNvPr id="0" name=""/>
        <dsp:cNvSpPr/>
      </dsp:nvSpPr>
      <dsp:spPr>
        <a:xfrm>
          <a:off x="5828655" y="523502"/>
          <a:ext cx="2649389" cy="158963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vizuální podpora, písničky</a:t>
          </a:r>
          <a:endParaRPr lang="en-US" sz="3200" kern="1200" dirty="0"/>
        </a:p>
      </dsp:txBody>
      <dsp:txXfrm>
        <a:off x="5828655" y="523502"/>
        <a:ext cx="2649389" cy="1589633"/>
      </dsp:txXfrm>
    </dsp:sp>
    <dsp:sp modelId="{1499111D-4590-CC41-A893-0E0F715DC233}">
      <dsp:nvSpPr>
        <dsp:cNvPr id="0" name=""/>
        <dsp:cNvSpPr/>
      </dsp:nvSpPr>
      <dsp:spPr>
        <a:xfrm>
          <a:off x="1457163" y="2378074"/>
          <a:ext cx="2649389" cy="1589633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noProof="0" dirty="0"/>
            <a:t>u</a:t>
          </a:r>
          <a:r>
            <a:rPr lang="en-US" altLang="zh-CN" sz="3200" kern="1200" noProof="0" dirty="0" err="1"/>
            <a:t>čební</a:t>
          </a:r>
          <a:r>
            <a:rPr lang="zh-CN" altLang="en-US" sz="3200" kern="1200" noProof="0" dirty="0"/>
            <a:t> </a:t>
          </a:r>
          <a:r>
            <a:rPr lang="en-US" altLang="zh-CN" sz="3200" kern="1200" noProof="0" dirty="0" err="1"/>
            <a:t>materiály</a:t>
          </a:r>
          <a:endParaRPr lang="en-US" sz="3200" kern="1200" dirty="0"/>
        </a:p>
      </dsp:txBody>
      <dsp:txXfrm>
        <a:off x="1457163" y="2378074"/>
        <a:ext cx="2649389" cy="1589633"/>
      </dsp:txXfrm>
    </dsp:sp>
    <dsp:sp modelId="{7E3627F6-06BC-C246-9651-6F68D3D6A6BF}">
      <dsp:nvSpPr>
        <dsp:cNvPr id="0" name=""/>
        <dsp:cNvSpPr/>
      </dsp:nvSpPr>
      <dsp:spPr>
        <a:xfrm>
          <a:off x="4371491" y="2378074"/>
          <a:ext cx="2649389" cy="158963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hry </a:t>
          </a:r>
          <a:endParaRPr lang="en-US" sz="3200" kern="1200" dirty="0"/>
        </a:p>
      </dsp:txBody>
      <dsp:txXfrm>
        <a:off x="4371491" y="2378074"/>
        <a:ext cx="2649389" cy="158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DB9E5-6209-E770-0002-52F9517F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8F359D-CC15-CB04-C0D1-E7E92214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DA96C2-2EFE-D09E-30E7-0B28E85F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33664-88E4-4717-191F-01654792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EFA293-37C0-798B-E462-9C716603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255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FBAA8-7497-053D-F092-F261A6EA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1250AF-4CB3-85C7-BF81-ECF38EDE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3AC323-4CC1-2651-1015-90C48097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39EA15-3CB5-5739-9CBC-85294A86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3C6324-8A45-46AA-D0D2-D32571B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521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E37D85-6C64-A058-1636-3EB430CFA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615B9F-7BA4-B716-EF20-A6BA1398B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79440-DD53-8481-4C51-A3D0D682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57091E-802A-9868-64FF-700C18AC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29C6B-E208-E0BF-D56A-84F5F47C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634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BACBF-F37C-2481-158F-1316994C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957952-B8F6-8992-7012-B838A63BC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F8C8F6-5B69-80A2-F493-C80B985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7900F-D10D-D2F5-6091-027B769F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090083-D685-A60E-4801-8AD693AA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432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4FF1E-60AD-573A-F40F-C5A8E7CA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3CC124-17E5-2D7F-EAE2-6E83B2B46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D30DCE-DD70-CB83-5700-8415CE7D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E5C9C-1E2D-BD15-47BB-1EFF895E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355AD1-871F-FC18-E0C2-9999F108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695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1AEB8-8095-9064-563F-D9914F71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752764-7A05-AAE6-5240-2F4A28499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5B01A2-561C-DE95-3283-006AC5862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FBAD2C-9215-CF47-EA3B-DCD072B1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F6BE2A-B353-759C-FC48-60DFBEC2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4EBBE7-9062-9FB4-7623-14B6BE1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86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F4F25-89CD-BB0D-8881-FA83027E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86BE44-A22F-2CA6-8160-F66F77F75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FA00CC-9529-05DC-96BB-601DD1B6D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3B9F0C-1ADD-C06C-4C1B-945FA6E7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9C9831-6942-777B-0D35-68A408830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341F31-70F0-1723-1B7D-7E9BB7F5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32DAAF-F5E6-8125-1E41-0A3FA548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BD5CD-C526-0B2A-223B-A8780270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40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48285-BD4C-808B-7E17-A2AEA622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370DB6-B912-58AF-98B5-AC0A2428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2CDA55-943D-1503-6F07-E3EE00C8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521081-379D-EA66-811E-1171EFC3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17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74F325-0DDC-F757-6DA7-790F603F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310A25-A567-1945-6B2E-07600377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9DD8D1-2A7D-ED98-C96C-11FEA282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13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B690F-7700-C045-9800-62AB7F9E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4AAD0-DDA8-A95F-A1C0-4AB3CA09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371D49-C112-6618-E484-B6D1F713C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80FC3A-E103-8477-2E23-31D6925E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FB5ACC-3418-8CEF-5015-0BEB136C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FC2EDA-04C9-E222-8EB8-D288001A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100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20ED4-BCC6-2737-F873-3C077323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FF9B27-D1EA-D590-D9E6-DB7071C83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01D7AF-A32E-7519-DC15-B07B59B81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DC8B6E-639B-A00A-4113-B3BC1788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759BB4-5437-E626-70F3-72C0397C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6A7C8D-CCBD-90AE-33E2-62F46A06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508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BB64A5-BCE5-705A-3263-1DD41726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07FA6-3595-48D4-BFA9-68C81ED1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B26B46-CA7F-1B77-879C-0D4CD6B94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A8D45F-9EE7-68E0-B3C2-00C772496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BEB234-372B-D5AF-68AD-6DE02272D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ow-swa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hairmansbao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C52D77-C5C3-8599-1505-761117DB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cs-CZ" sz="6600">
                <a:latin typeface="Arial" panose="020B0604020202020204" pitchFamily="34" charset="0"/>
                <a:cs typeface="Arial" panose="020B0604020202020204" pitchFamily="34" charset="0"/>
              </a:rPr>
              <a:t>Efektivita on-line výuky čínského jazyka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70A202-F3FA-7F6A-6347-12145B925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3105"/>
            <a:ext cx="9144000" cy="118213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Klára Kutílková </a:t>
            </a:r>
          </a:p>
        </p:txBody>
      </p:sp>
    </p:spTree>
    <p:extLst>
      <p:ext uri="{BB962C8B-B14F-4D97-AF65-F5344CB8AC3E}">
        <p14:creationId xmlns:p14="http://schemas.microsoft.com/office/powerpoint/2010/main" val="327173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A6D1F-DAF2-28E7-EDB1-BE0D5210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314" y="325923"/>
            <a:ext cx="5265211" cy="911960"/>
          </a:xfrm>
        </p:spPr>
        <p:txBody>
          <a:bodyPr anchor="b">
            <a:normAutofit/>
          </a:bodyPr>
          <a:lstStyle/>
          <a:p>
            <a:r>
              <a:rPr lang="cs-CZ" dirty="0"/>
              <a:t>Techniky výuky</a:t>
            </a:r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AA00F1B3-9625-5E71-25E0-6BD8F5A15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709098"/>
              </p:ext>
            </p:extLst>
          </p:nvPr>
        </p:nvGraphicFramePr>
        <p:xfrm>
          <a:off x="1724188" y="1584887"/>
          <a:ext cx="8478045" cy="449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71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122981-12E4-B705-9022-94399998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WINDOW SWAP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AF23BB0-135D-0649-CFC9-B40B065C5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" b="3254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D828D2-CA3C-4673-BD3E-66A37468F1C0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nedidaktická</a:t>
            </a:r>
            <a:r>
              <a:rPr lang="en-US" sz="2200" dirty="0"/>
              <a:t> </a:t>
            </a:r>
            <a:r>
              <a:rPr lang="en-US" sz="2200" dirty="0" err="1"/>
              <a:t>pomůcka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náhodný</a:t>
            </a:r>
            <a:r>
              <a:rPr lang="en-US" sz="2200" dirty="0"/>
              <a:t> </a:t>
            </a:r>
            <a:r>
              <a:rPr lang="en-US" sz="2200" dirty="0" err="1"/>
              <a:t>výběr</a:t>
            </a:r>
            <a:r>
              <a:rPr lang="en-US" sz="2200" dirty="0"/>
              <a:t> </a:t>
            </a:r>
            <a:r>
              <a:rPr lang="en-US" sz="2200" dirty="0" err="1"/>
              <a:t>oken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vhodné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pro </a:t>
            </a:r>
            <a:r>
              <a:rPr lang="en-US" sz="2200" dirty="0" err="1"/>
              <a:t>skupinové</a:t>
            </a:r>
            <a:r>
              <a:rPr lang="en-US" sz="2200" dirty="0"/>
              <a:t> </a:t>
            </a:r>
            <a:r>
              <a:rPr lang="en-US" sz="2200" dirty="0" err="1"/>
              <a:t>kurzy</a:t>
            </a:r>
            <a:endParaRPr lang="en-US" sz="22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93F9E6-272A-67D4-CB15-89E03C29FD7B}"/>
              </a:ext>
            </a:extLst>
          </p:cNvPr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C0F689E-BBDA-AFD8-5407-83788F74C9AE}"/>
              </a:ext>
            </a:extLst>
          </p:cNvPr>
          <p:cNvSpPr txBox="1"/>
          <p:nvPr/>
        </p:nvSpPr>
        <p:spPr>
          <a:xfrm>
            <a:off x="8390485" y="6163150"/>
            <a:ext cx="34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https://www.window-swap.com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92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86B799-9FE1-167B-9075-D22CB972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Psaní znaků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3980E362-092D-D547-3FD3-732BCF26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392328"/>
              </p:ext>
            </p:extLst>
          </p:nvPr>
        </p:nvGraphicFramePr>
        <p:xfrm>
          <a:off x="731519" y="2343912"/>
          <a:ext cx="7127377" cy="326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 descr="Obsah obrázku šipka&#10;&#10;Popis byl vytvořen automaticky">
            <a:extLst>
              <a:ext uri="{FF2B5EF4-FFF2-40B4-BE49-F238E27FC236}">
                <a16:creationId xmlns:a16="http://schemas.microsoft.com/office/drawing/2014/main" id="{E6FF9786-C622-1FAD-0972-807AFF60A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571" y="3635948"/>
            <a:ext cx="2206243" cy="22062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030F4E-A098-3868-EF3A-15D678D9E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0571" y="1095471"/>
            <a:ext cx="2206243" cy="22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86B799-9FE1-167B-9075-D22CB972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8520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5400"/>
              <a:t>Pr</a:t>
            </a:r>
            <a:r>
              <a:rPr lang="cs-CZ" altLang="zh-CN" sz="5400"/>
              <a:t>ůběh</a:t>
            </a:r>
            <a:r>
              <a:rPr lang="cs-CZ" sz="5400"/>
              <a:t> </a:t>
            </a:r>
            <a:r>
              <a:rPr lang="cs-CZ" altLang="zh-CN" sz="5400"/>
              <a:t>lekce</a:t>
            </a:r>
            <a:r>
              <a:rPr lang="cs-CZ" sz="5400"/>
              <a:t/>
            </a:r>
            <a:br>
              <a:rPr lang="cs-CZ" sz="5400"/>
            </a:br>
            <a:endParaRPr lang="cs-CZ" sz="5400" dirty="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3980E362-092D-D547-3FD3-732BCF26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93720"/>
              </p:ext>
            </p:extLst>
          </p:nvPr>
        </p:nvGraphicFramePr>
        <p:xfrm>
          <a:off x="1066799" y="1514793"/>
          <a:ext cx="9757719" cy="482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01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A6D1F-DAF2-28E7-EDB1-BE0D5210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37" y="672927"/>
            <a:ext cx="5747126" cy="911960"/>
          </a:xfrm>
        </p:spPr>
        <p:txBody>
          <a:bodyPr anchor="b">
            <a:normAutofit/>
          </a:bodyPr>
          <a:lstStyle/>
          <a:p>
            <a:r>
              <a:rPr lang="cs-CZ" sz="4400" dirty="0"/>
              <a:t>On</a:t>
            </a:r>
            <a:r>
              <a:rPr lang="en-US" altLang="zh-CN" sz="4400" dirty="0"/>
              <a:t>-</a:t>
            </a:r>
            <a:r>
              <a:rPr lang="cs-CZ" sz="4400" dirty="0"/>
              <a:t>line výuka dětí </a:t>
            </a:r>
            <a:endParaRPr lang="cs-CZ" dirty="0"/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AA00F1B3-9625-5E71-25E0-6BD8F5A15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947634"/>
              </p:ext>
            </p:extLst>
          </p:nvPr>
        </p:nvGraphicFramePr>
        <p:xfrm>
          <a:off x="1724188" y="1584887"/>
          <a:ext cx="8478045" cy="449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75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86B799-9FE1-167B-9075-D22CB972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Výukové materiály pro děti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3980E362-092D-D547-3FD3-732BCF26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59895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57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AA00F1B3-9625-5E71-25E0-6BD8F5A15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08861"/>
              </p:ext>
            </p:extLst>
          </p:nvPr>
        </p:nvGraphicFramePr>
        <p:xfrm>
          <a:off x="1711831" y="1183395"/>
          <a:ext cx="8478045" cy="449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61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86B799-9FE1-167B-9075-D22CB972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8038"/>
            <a:ext cx="775716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Trendy v on-line výuce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3980E362-092D-D547-3FD3-732BCF26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20526"/>
              </p:ext>
            </p:extLst>
          </p:nvPr>
        </p:nvGraphicFramePr>
        <p:xfrm>
          <a:off x="929640" y="1728153"/>
          <a:ext cx="10195560" cy="428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180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4C32258-C217-30D5-1C6F-0CD319874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 err="1"/>
              <a:t>谢谢大家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8131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14063-276D-0F7B-3EA5-3FAC849B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33" y="381635"/>
            <a:ext cx="9395807" cy="1325563"/>
          </a:xfrm>
        </p:spPr>
        <p:txBody>
          <a:bodyPr>
            <a:normAutofit/>
          </a:bodyPr>
          <a:lstStyle/>
          <a:p>
            <a:r>
              <a:rPr lang="cs-CZ" sz="5000" dirty="0">
                <a:cs typeface="Arial" panose="020B0604020202020204" pitchFamily="34" charset="0"/>
              </a:rPr>
              <a:t>Výhody a nevýhody on-line výuky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2A462700-F4A3-586F-F20D-0015C50A1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251678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76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B38D7-CF12-7C71-D34A-6DBB49A3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639445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dirty="0"/>
              <a:t>Výukové platformy</a:t>
            </a:r>
          </a:p>
        </p:txBody>
      </p:sp>
      <p:graphicFrame>
        <p:nvGraphicFramePr>
          <p:cNvPr id="32" name="Zástupný obsah 2">
            <a:extLst>
              <a:ext uri="{FF2B5EF4-FFF2-40B4-BE49-F238E27FC236}">
                <a16:creationId xmlns:a16="http://schemas.microsoft.com/office/drawing/2014/main" id="{0F0CBE62-85F7-EA28-F0A5-D981480D8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677280"/>
              </p:ext>
            </p:extLst>
          </p:nvPr>
        </p:nvGraphicFramePr>
        <p:xfrm>
          <a:off x="745170" y="2225040"/>
          <a:ext cx="10745789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70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3AA2A9-1D74-EBF2-8923-5F456FBA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67" y="404948"/>
            <a:ext cx="7613063" cy="1188950"/>
          </a:xfrm>
        </p:spPr>
        <p:txBody>
          <a:bodyPr anchor="b">
            <a:noAutofit/>
          </a:bodyPr>
          <a:lstStyle/>
          <a:p>
            <a:r>
              <a:rPr lang="cs-CZ" sz="5000" dirty="0"/>
              <a:t>Komunikace se studentem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9D033D53-C9D1-FC0C-809D-F18C17320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736894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69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3AA2A9-1D74-EBF2-8923-5F456FBA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Individuální výuka dospělých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9D033D53-C9D1-FC0C-809D-F18C17320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018309"/>
              </p:ext>
            </p:extLst>
          </p:nvPr>
        </p:nvGraphicFramePr>
        <p:xfrm>
          <a:off x="731525" y="2903360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62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86B799-9FE1-167B-9075-D22CB972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Výukové materiály 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3980E362-092D-D547-3FD3-732BCF26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38012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07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705A19-2BEA-8994-3B01-EA4FE560CB02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The Chairman’s Bao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99D6189-0DFD-548A-DCE4-2C7018C96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722" y="566355"/>
            <a:ext cx="2622006" cy="55717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681450-A3FD-DEB6-5595-3B1C330E059A}"/>
              </a:ext>
            </a:extLst>
          </p:cNvPr>
          <p:cNvSpPr txBox="1"/>
          <p:nvPr/>
        </p:nvSpPr>
        <p:spPr>
          <a:xfrm>
            <a:off x="8583423" y="1171630"/>
            <a:ext cx="41951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https://www.thechairmansbao.com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DDADA0B-BFAD-BF7A-5A79-CED4EF74957B}"/>
              </a:ext>
            </a:extLst>
          </p:cNvPr>
          <p:cNvSpPr txBox="1"/>
          <p:nvPr/>
        </p:nvSpPr>
        <p:spPr>
          <a:xfrm>
            <a:off x="619700" y="855954"/>
            <a:ext cx="7732357" cy="461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200" dirty="0"/>
              <a:t>články podle úrovní, témat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200" dirty="0"/>
              <a:t>obsahuje nahrávky, cvičení, seznam klíčových slov, vysvětlení gramatiky, procvičení gramatiky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sz="2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200" dirty="0"/>
              <a:t>vhodné pro následnou konverzaci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200" dirty="0"/>
              <a:t>opakování klíčových slovíček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200" dirty="0"/>
              <a:t>student získá i znalosti čínské kultury, ekonomiky atd., v cílovém jazyce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200" dirty="0"/>
              <a:t>vhodné pro zjištění jazykové úrovně studenta</a:t>
            </a:r>
          </a:p>
        </p:txBody>
      </p:sp>
    </p:spTree>
    <p:extLst>
      <p:ext uri="{BB962C8B-B14F-4D97-AF65-F5344CB8AC3E}">
        <p14:creationId xmlns:p14="http://schemas.microsoft.com/office/powerpoint/2010/main" val="415407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DC6E98-B8FC-A054-CA64-926F13C07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189" y="196127"/>
            <a:ext cx="9493608" cy="3182723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3AC6547-6986-C3F4-2062-638D0E71B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89" y="3479151"/>
            <a:ext cx="9493608" cy="31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B39942-B517-039E-EC8A-CF570054D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40991"/>
            <a:ext cx="10515600" cy="6817009"/>
          </a:xfrm>
        </p:spPr>
      </p:pic>
    </p:spTree>
    <p:extLst>
      <p:ext uri="{BB962C8B-B14F-4D97-AF65-F5344CB8AC3E}">
        <p14:creationId xmlns:p14="http://schemas.microsoft.com/office/powerpoint/2010/main" val="4202093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453</Words>
  <Application>Microsoft Office PowerPoint</Application>
  <PresentationFormat>Širokoúhlá obrazovka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等线 Light</vt:lpstr>
      <vt:lpstr>Arial</vt:lpstr>
      <vt:lpstr>Calibri</vt:lpstr>
      <vt:lpstr>Calibri Light</vt:lpstr>
      <vt:lpstr>Motiv Office</vt:lpstr>
      <vt:lpstr>Efektivita on-line výuky čínského jazyka</vt:lpstr>
      <vt:lpstr>Výhody a nevýhody on-line výuky</vt:lpstr>
      <vt:lpstr>Výukové platformy</vt:lpstr>
      <vt:lpstr>Komunikace se studentem</vt:lpstr>
      <vt:lpstr>Individuální výuka dospělých </vt:lpstr>
      <vt:lpstr>Výukové materiály </vt:lpstr>
      <vt:lpstr>Prezentace aplikace PowerPoint</vt:lpstr>
      <vt:lpstr>Prezentace aplikace PowerPoint</vt:lpstr>
      <vt:lpstr>Prezentace aplikace PowerPoint</vt:lpstr>
      <vt:lpstr>Techniky výuky</vt:lpstr>
      <vt:lpstr>WINDOW SWAP</vt:lpstr>
      <vt:lpstr>Psaní znaků</vt:lpstr>
      <vt:lpstr>Průběh lekce </vt:lpstr>
      <vt:lpstr>On-line výuka dětí </vt:lpstr>
      <vt:lpstr>Výukové materiály pro děti</vt:lpstr>
      <vt:lpstr>Prezentace aplikace PowerPoint</vt:lpstr>
      <vt:lpstr>Trendy v on-line výuce</vt:lpstr>
      <vt:lpstr>谢谢大家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Efektivita on-line výuky čínského jazyka</dc:title>
  <dc:creator>Klára Kutílková</dc:creator>
  <cp:lastModifiedBy>Maršálková Petra</cp:lastModifiedBy>
  <cp:revision>23</cp:revision>
  <dcterms:created xsi:type="dcterms:W3CDTF">2022-11-30T14:33:59Z</dcterms:created>
  <dcterms:modified xsi:type="dcterms:W3CDTF">2022-12-12T06:46:54Z</dcterms:modified>
</cp:coreProperties>
</file>